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0"/>
  </p:notesMasterIdLst>
  <p:sldIdLst>
    <p:sldId id="288" r:id="rId2"/>
    <p:sldId id="293" r:id="rId3"/>
    <p:sldId id="290" r:id="rId4"/>
    <p:sldId id="306" r:id="rId5"/>
    <p:sldId id="261" r:id="rId6"/>
    <p:sldId id="307" r:id="rId7"/>
    <p:sldId id="291" r:id="rId8"/>
    <p:sldId id="296" r:id="rId9"/>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Helvetica Neue" panose="020B0604020202020204" charset="0"/>
      <p:regular r:id="rId15"/>
      <p:bold r:id="rId16"/>
      <p:italic r:id="rId17"/>
      <p:boldItalic r:id="rId18"/>
    </p:embeddedFont>
    <p:embeddedFont>
      <p:font typeface="Ink Free" panose="03080402000500000000" pitchFamily="66" charset="0"/>
      <p:regular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7" roundtripDataSignature="AMtx7mjgNgPNG84gPBKoGaDldmcRNtozJ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na Davies" initials="SD" lastIdx="2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0939" autoAdjust="0"/>
  </p:normalViewPr>
  <p:slideViewPr>
    <p:cSldViewPr snapToGrid="0">
      <p:cViewPr varScale="1">
        <p:scale>
          <a:sx n="48" d="100"/>
          <a:sy n="48" d="100"/>
        </p:scale>
        <p:origin x="1364" y="32"/>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9" Type="http://schemas.openxmlformats.org/officeDocument/2006/relationships/presProps" Target="presProps.xml"/><Relationship Id="rId3" Type="http://schemas.openxmlformats.org/officeDocument/2006/relationships/slide" Target="slides/slide2.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6.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37" Type="http://customschemas.google.com/relationships/presentationmetadata" Target="meta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Facilitateurs</a:t>
            </a:r>
            <a:r>
              <a:rPr lang="fr-FR"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b="0" dirty="0"/>
              <a:t>Cette présentation est destinée à tous les </a:t>
            </a:r>
            <a:r>
              <a:rPr lang="fr-FR" b="0" u="sng" dirty="0"/>
              <a:t>utilisateurs potentiels </a:t>
            </a:r>
            <a:r>
              <a:rPr lang="fr-FR" b="0" dirty="0"/>
              <a:t>des SMPE. Il s’adresse principalement au personnel de la protection de l’enfance. Pensez donc à élargir certaines questions ou à fournir davantage de détails si des collègues d’autres secteurs se joignent à vous.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0" i="1" dirty="0"/>
              <a:t>On suppose que le groupe compte environ 20 personnes et que tout le monde dans la salle se connaît (peut-être des collègues de votre agence ou du groupe de coordination). Sinon, ajoutez 5 minutes pour des introductions rapides.</a:t>
            </a:r>
          </a:p>
          <a:p>
            <a:pPr marL="0" lvl="0" indent="0" algn="l" rtl="0">
              <a:spcBef>
                <a:spcPts val="0"/>
              </a:spcBef>
              <a:spcAft>
                <a:spcPts val="0"/>
              </a:spcAft>
              <a:buNone/>
            </a:pPr>
            <a:endParaRPr lang="es-ES" i="1" dirty="0"/>
          </a:p>
          <a:p>
            <a:r>
              <a:rPr lang="fr-FR" b="0" i="1" dirty="0"/>
              <a:t>PREPAREZ: un tableau de papier avec les </a:t>
            </a:r>
            <a:r>
              <a:rPr lang="fr-FR" b="1" i="1" dirty="0"/>
              <a:t>objectifs</a:t>
            </a:r>
            <a:r>
              <a:rPr lang="fr-FR" b="0" i="1" dirty="0"/>
              <a:t> de la session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 la fin de la session, les participants seront capables de : </a:t>
            </a:r>
            <a:endParaRPr lang="fr-FR" b="0" i="1" dirty="0"/>
          </a:p>
          <a:p>
            <a:pPr marL="171450" indent="-171450">
              <a:buFont typeface="Arial"/>
              <a:buChar char="•"/>
            </a:pPr>
            <a:r>
              <a:rPr lang="fr-FR" b="0" dirty="0">
                <a:solidFill>
                  <a:srgbClr val="FF0000"/>
                </a:solidFill>
              </a:rPr>
              <a:t>Décrire la structure des SMPE et spécialement du Pilier 3</a:t>
            </a:r>
          </a:p>
          <a:p>
            <a:pPr marL="171450" indent="-171450">
              <a:buFont typeface="Arial"/>
              <a:buChar char="•"/>
            </a:pPr>
            <a:r>
              <a:rPr lang="fr-FR" b="0" dirty="0">
                <a:solidFill>
                  <a:srgbClr val="FF0000"/>
                </a:solidFill>
              </a:rPr>
              <a:t>Montrer comment et pourquoi on utilise le manuel</a:t>
            </a:r>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dirty="0"/>
              <a:t>REMARQUE : si vous avez déjà effectué une session sur les piliers 1 et 2, ignorez les diapositives 2 et 9</a:t>
            </a:r>
            <a:endParaRPr lang="es-ES" dirty="0"/>
          </a:p>
          <a:p>
            <a:pPr marL="0" lvl="0" indent="0" algn="l" rtl="0">
              <a:spcBef>
                <a:spcPts val="0"/>
              </a:spcBef>
              <a:spcAft>
                <a:spcPts val="0"/>
              </a:spcAft>
              <a:buFont typeface="Arial" panose="020B0604020202020204" pitchFamily="34" charset="0"/>
              <a:buNone/>
            </a:pPr>
            <a:endParaRPr lang="es-ES" dirty="0"/>
          </a:p>
          <a:p>
            <a:pPr marL="0" lvl="0" indent="0" algn="l" rtl="0">
              <a:spcBef>
                <a:spcPts val="0"/>
              </a:spcBef>
              <a:spcAft>
                <a:spcPts val="0"/>
              </a:spcAft>
              <a:buFont typeface="Arial" panose="020B0604020202020204" pitchFamily="34" charset="0"/>
              <a:buNone/>
            </a:pPr>
            <a:r>
              <a:rPr lang="fr-FR" b="1" dirty="0"/>
              <a:t>ASTUCE : Les diapositives sont animées </a:t>
            </a:r>
            <a:r>
              <a:rPr lang="fr-FR" dirty="0"/>
              <a:t>-&gt; à chaque clic vous faites apparaître quelques mots, un titre ou une image sur la diapositive. Lisez les notes correspondantes dans les notes de l'animateur, avant de montrer le contenu suivant, afin que les participants aient le temps de traiter ce qui est dit et de lire chaque point. </a:t>
            </a:r>
            <a:endParaRPr lang="es-ES" dirty="0"/>
          </a:p>
          <a:p>
            <a:pPr marL="0" lvl="0" indent="0" algn="l" rtl="0">
              <a:spcBef>
                <a:spcPts val="0"/>
              </a:spcBef>
              <a:spcAft>
                <a:spcPts val="0"/>
              </a:spcAft>
              <a:buNone/>
            </a:pPr>
            <a:endParaRPr lang="en-US" i="1" dirty="0"/>
          </a:p>
          <a:p>
            <a:pPr>
              <a:lnSpc>
                <a:spcPct val="107000"/>
              </a:lnSpc>
              <a:spcAft>
                <a:spcPts val="800"/>
              </a:spcAft>
            </a:pPr>
            <a:endParaRPr lang="fr-FR" sz="1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1</a:t>
            </a:fld>
            <a:endParaRPr lang="fr-FR"/>
          </a:p>
        </p:txBody>
      </p:sp>
    </p:spTree>
    <p:extLst>
      <p:ext uri="{BB962C8B-B14F-4D97-AF65-F5344CB8AC3E}">
        <p14:creationId xmlns:p14="http://schemas.microsoft.com/office/powerpoint/2010/main" val="1343971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Les donateurs, les gouvernements locaux, les collègues d'autres secteurs et nos bénéficiaires eux-mêmes veulent savoir ce que nous faisons et pourquoi. Les SMPE / « CPMS » sont notre référence. Ils sont le principal moyen d'opérationnaliser ou de concrétiser les droits de l'enfant dans la pratique de l'intervention humanitaire. </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Il s'agit d'un outil collaboratif et inter-agences, qui s'articule avec d'autres initiatives, telles que les normes humanitaires fondamentales et les normes d'inclusion humanitaire.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Chaque fois que cela est pertinent, les SMPE/ CPMS s'alignent sur les 7 stratégies d'INSPIRE pour mettre fin à la violence contre les enfants - les icônes de l'initiative sont d'ailleurs dispersées dans le texte. En outre, la norme humanitaire fondamentale sur la qualité et la responsabilité est mise en évidence dans l'introduction et résonne dans tout le manuel.</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La contextualisation est encouragée et peut créer une appropriation des normes à tous les niveaux. Elle permet à un large éventail d'acteurs de mieux comprendre la protection de l'enfance dans un contexte spécifique. Les groupes de coordination nationaux sont donc encouragés à adapter les SMPE. Veuillez en discuter avec vos collègues au niveau local, puis demandez conseil à l'équipe mondiale du CPMS. Regardez la vidéo de contextualisation sur la chaîne </a:t>
            </a:r>
            <a:r>
              <a:rPr lang="fr-FR" dirty="0" err="1"/>
              <a:t>youtube</a:t>
            </a:r>
            <a:r>
              <a:rPr lang="fr-FR" dirty="0"/>
              <a:t> de l'Alliance.</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ENCADRÉ : Les SMPE visent à améliorer la qualité et la responsabilité de notre programmation et à accroître l'impact pour la protection et le bien-être des enfants dans l'action humanitaire (contextes de déplacement interne et de réfugiés), en établissant des principes, des preuves, une prévention et des objectifs communs à atteindre. Ils constituent une synthèse des bonnes pratiques et de l'apprentissage à ce jour</a:t>
            </a:r>
          </a:p>
        </p:txBody>
      </p:sp>
      <p:sp>
        <p:nvSpPr>
          <p:cNvPr id="258" name="Google Shape;258;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fr-FR" sz="1800" dirty="0">
                <a:effectLst/>
                <a:latin typeface="Times New Roman" panose="02020603050405020304" pitchFamily="18" charset="0"/>
                <a:ea typeface="Times New Roman" panose="02020603050405020304" pitchFamily="18" charset="0"/>
              </a:rPr>
              <a:t>Voici une présentation de la structure des SMPE : il y a 28 Standards répartis en quatre piliers, et les 10 principes de la protection de l’enfance dans l’action humanitaire y sont intégrés. </a:t>
            </a:r>
          </a:p>
          <a:p>
            <a:r>
              <a:rPr lang="fr-FR" sz="1800" dirty="0">
                <a:effectLst/>
                <a:latin typeface="Times New Roman" panose="02020603050405020304" pitchFamily="18" charset="0"/>
                <a:ea typeface="Times New Roman" panose="02020603050405020304" pitchFamily="18" charset="0"/>
              </a:rPr>
              <a:t>Vous trouverez cette présentation à la fin des SMPE. Elle permet de trouver rapidement le ou les sujets qui vous intéressent dans le guide. »</a:t>
            </a:r>
          </a:p>
          <a:p>
            <a:pPr marL="0" lvl="0" indent="0" algn="l" rtl="0">
              <a:spcBef>
                <a:spcPts val="0"/>
              </a:spcBef>
              <a:spcAft>
                <a:spcPts val="0"/>
              </a:spcAft>
              <a:buNone/>
            </a:pPr>
            <a:endParaRPr dirty="0"/>
          </a:p>
          <a:p>
            <a:pPr marL="0" lvl="0" indent="0" algn="l" rtl="0">
              <a:spcBef>
                <a:spcPts val="0"/>
              </a:spcBef>
              <a:spcAft>
                <a:spcPts val="0"/>
              </a:spcAft>
              <a:buNone/>
            </a:pPr>
            <a:r>
              <a:rPr lang="fr-FR" dirty="0"/>
              <a:t>Cette présentation se concentre sur le norme 8 </a:t>
            </a:r>
            <a:r>
              <a:rPr lang="fr-FR"/>
              <a:t>- maltraitance</a:t>
            </a:r>
            <a:endParaRPr dirty="0"/>
          </a:p>
        </p:txBody>
      </p:sp>
      <p:sp>
        <p:nvSpPr>
          <p:cNvPr id="285" name="Google Shape;28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Ce Standard est compris dans le 2</a:t>
            </a:r>
            <a:r>
              <a:rPr lang="fr-FR" sz="1200" baseline="30000" dirty="0">
                <a:effectLst/>
                <a:latin typeface="Calibri" panose="020F0502020204030204" pitchFamily="34" charset="0"/>
                <a:ea typeface="Calibri" panose="020F0502020204030204" pitchFamily="34" charset="0"/>
                <a:cs typeface="Arial" panose="020B0604020202020204" pitchFamily="34" charset="0"/>
              </a:rPr>
              <a:t>ème</a:t>
            </a:r>
            <a:r>
              <a:rPr lang="fr-FR" sz="1200" dirty="0">
                <a:effectLst/>
                <a:latin typeface="Calibri" panose="020F0502020204030204" pitchFamily="34" charset="0"/>
                <a:ea typeface="Calibri" panose="020F0502020204030204" pitchFamily="34" charset="0"/>
                <a:cs typeface="Arial" panose="020B0604020202020204" pitchFamily="34" charset="0"/>
              </a:rPr>
              <a:t> pilier, qui couvre les sept principaux risques en matière de protection de l’enfance auxquels les enfants font face dans les situations de crise humanitaire. Les sept différents risques sont liés puisqu’ils concernent des risques et des vulnérabilités qui se recoupent. Il n’est pas possible de traiter les risques de manière isolée. </a:t>
            </a: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effectLst/>
              <a:latin typeface="Calibri"/>
              <a:ea typeface="Calibri" panose="020F0502020204030204" pitchFamily="34" charset="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effectLst/>
                <a:latin typeface="Calibri" panose="020F0502020204030204" pitchFamily="34" charset="0"/>
                <a:ea typeface="Calibri" panose="020F0502020204030204" pitchFamily="34" charset="0"/>
                <a:cs typeface="Arial" panose="020B0604020202020204" pitchFamily="34" charset="0"/>
              </a:rPr>
              <a:t>Le risque fait référence à la probabilité que des violations et des menaces aux droits des enfants se manifestent et causent préjudice à ces derniers. Pour comprendre le risque auquel est exposé un enfant, il faut comprendre la nature du risque (type de danger, de situation, de menace, etc.) et </a:t>
            </a:r>
            <a:r>
              <a:rPr lang="fr-FR" dirty="0"/>
              <a:t>l'étendue du risque et</a:t>
            </a:r>
            <a:r>
              <a:rPr lang="fr-FR" sz="1200" dirty="0">
                <a:effectLst/>
                <a:latin typeface="Calibri" panose="020F0502020204030204" pitchFamily="34" charset="0"/>
                <a:ea typeface="Calibri" panose="020F0502020204030204" pitchFamily="34" charset="0"/>
                <a:cs typeface="Arial" panose="020B0604020202020204" pitchFamily="34" charset="0"/>
              </a:rPr>
              <a:t> la vulnérabilité individuelle de l’enfant à ce risque </a:t>
            </a:r>
            <a:r>
              <a:rPr lang="fr-FR" dirty="0"/>
              <a:t>mais aussi les stratégies d'adaptation ou de survie des familles/enfants (c'est-à-dire leur résilience et leur capacité à résister au risque). </a:t>
            </a:r>
            <a:r>
              <a:rPr lang="fr-FR" sz="1200" dirty="0">
                <a:effectLst/>
                <a:latin typeface="Calibri" panose="020F0502020204030204" pitchFamily="34" charset="0"/>
                <a:ea typeface="Calibri" panose="020F0502020204030204" pitchFamily="34" charset="0"/>
                <a:cs typeface="Arial" panose="020B0604020202020204" pitchFamily="34" charset="0"/>
              </a:rPr>
              <a:t> (mesure dans laquelle un enfant présente des caractéristiques qui réduisent sa capacité à résister à un impact négatif). </a:t>
            </a:r>
            <a:r>
              <a:rPr lang="fr-FR" dirty="0"/>
              <a:t>La vulnérabilité est comprise comme la mesure dans laquelle un enfant a des caractéristiques qui réduisent sa capacité à résister aux impacts négatifs. Nous devons noter que la vulnérabilité est propre à chaque personne et à chaque situation</a:t>
            </a:r>
            <a:endParaRPr lang="fr-FR" sz="12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Ce standard élargit l'objectif de l'édition 2012, qui portait principalement sur la violence physique et n'abordait pas complètement la négligence physique et émotionnelle ou la violence psychologique.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000" b="0" i="0" u="none" strike="noStrike" baseline="0" dirty="0">
                <a:latin typeface="HelveticaNeue-Light-Identity-H"/>
              </a:rPr>
              <a:t>Cependant, tout indique que la maltraitance est répandue et peut augmenter dans des contextes humanitaires où les environnements protecteurs sont affaiblis. </a:t>
            </a:r>
            <a:r>
              <a:rPr lang="fr-FR" sz="1050" dirty="0"/>
              <a:t>Il nous faut considérer comment l'environnement contribue à la violence contre les enfants (par exemple, les enfants envoyés sans surveillance pour aller chercher de l'eau, les endroits non éclairés, les ventes d'alcool à proximité des zones où les enfants jouent, etc.) </a:t>
            </a:r>
            <a:endParaRPr lang="fr-FR" sz="800" b="0" i="0" u="none" strike="noStrike" baseline="0" dirty="0">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ES" sz="1200" b="0" i="0" u="none" strike="noStrike" baseline="0" dirty="0">
                <a:latin typeface="+mn-lt"/>
              </a:rPr>
              <a:t>Le standard </a:t>
            </a:r>
            <a:r>
              <a:rPr lang="es-ES" sz="1200" b="0" i="0" u="none" strike="noStrike" baseline="0" dirty="0" err="1">
                <a:latin typeface="+mn-lt"/>
              </a:rPr>
              <a:t>souligne</a:t>
            </a:r>
            <a:r>
              <a:rPr lang="es-ES" sz="1200" b="0" i="0" u="none" strike="noStrike" baseline="0" dirty="0">
                <a:latin typeface="+mn-lt"/>
              </a:rPr>
              <a:t> que l</a:t>
            </a:r>
            <a:r>
              <a:rPr lang="fr-FR" sz="1000" b="0" i="0" u="none" strike="noStrike" baseline="0" dirty="0">
                <a:latin typeface="HelveticaNeue-Light-Identity-H"/>
              </a:rPr>
              <a:t>a maltraitance physique et émotionnelle a de graves effets à court et long termes sur les enfants </a:t>
            </a:r>
            <a:r>
              <a:rPr lang="fr-FR" sz="1200" dirty="0"/>
              <a:t>dans une gamme de contextes </a:t>
            </a:r>
            <a:endParaRPr lang="fr-FR" sz="1000" b="0" i="0" u="none" strike="noStrike" baseline="0" dirty="0">
              <a:latin typeface="HelveticaNeue-Light-Identity-H"/>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Tous les acteurs humanitaires, y compris ceux œuvrant en faveur de la protection des enfants et des adolescents, doivent participer à des activités holistiques et coordonnées pour prévenir et répondre aux cas d'abus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Fournit des conseils sur la </a:t>
            </a:r>
            <a:r>
              <a:rPr lang="fr-FR" sz="1200" b="1" dirty="0"/>
              <a:t>prévention</a:t>
            </a:r>
            <a:r>
              <a:rPr lang="fr-FR" sz="1200" dirty="0"/>
              <a:t> : renforcement des stratégies locales appropriées ; identification par les prestataires de services ; compétences parentales positives et stratégies d'adaptation positives; discipline positive pour les enseignants ... [</a:t>
            </a:r>
            <a:r>
              <a:rPr lang="en-US" sz="1200" i="1" dirty="0">
                <a:latin typeface="Arial"/>
                <a:ea typeface="Arial"/>
                <a:cs typeface="Arial"/>
                <a:sym typeface="Wingdings" panose="05000000000000000000" pitchFamily="2" charset="2"/>
              </a:rPr>
              <a:t></a:t>
            </a:r>
            <a:r>
              <a:rPr lang="fr-FR" sz="1200" dirty="0"/>
              <a:t> icône de prévention] </a:t>
            </a:r>
            <a:br>
              <a:rPr lang="en-US" dirty="0"/>
            </a:br>
            <a:endParaRPr lang="en-US" b="1" dirty="0">
              <a:latin typeface="Arial"/>
              <a:ea typeface="Arial"/>
              <a:cs typeface="Arial"/>
              <a:sym typeface="Arial"/>
            </a:endParaRPr>
          </a:p>
          <a:p>
            <a:pPr algn="l"/>
            <a:r>
              <a:rPr lang="en-US" b="1" dirty="0" err="1">
                <a:latin typeface="Arial"/>
                <a:ea typeface="Arial"/>
                <a:cs typeface="Arial"/>
                <a:sym typeface="Arial"/>
              </a:rPr>
              <a:t>Sujet</a:t>
            </a:r>
            <a:r>
              <a:rPr lang="en-US" b="1" dirty="0">
                <a:latin typeface="Arial"/>
                <a:ea typeface="Arial"/>
                <a:cs typeface="Arial"/>
                <a:sym typeface="Arial"/>
              </a:rPr>
              <a:t> de </a:t>
            </a:r>
            <a:r>
              <a:rPr lang="en-US" b="1" dirty="0" err="1">
                <a:latin typeface="Arial"/>
                <a:ea typeface="Arial"/>
                <a:cs typeface="Arial"/>
                <a:sym typeface="Arial"/>
              </a:rPr>
              <a:t>débat</a:t>
            </a:r>
            <a:r>
              <a:rPr lang="en-US" b="1" dirty="0">
                <a:latin typeface="Arial"/>
                <a:ea typeface="Arial"/>
                <a:cs typeface="Arial"/>
                <a:sym typeface="Arial"/>
              </a:rPr>
              <a:t>: </a:t>
            </a:r>
            <a:r>
              <a:rPr lang="fr-FR" dirty="0"/>
              <a:t>Quels types d'actes sont concernés ?</a:t>
            </a:r>
          </a:p>
          <a:p>
            <a:pPr algn="l"/>
            <a:r>
              <a:rPr lang="fr-FR" dirty="0"/>
              <a:t>-&gt; </a:t>
            </a:r>
            <a:r>
              <a:rPr lang="fr-FR" sz="1800" b="0" i="0" u="none" strike="noStrike" baseline="0" dirty="0">
                <a:solidFill>
                  <a:srgbClr val="000000"/>
                </a:solidFill>
                <a:latin typeface="HelveticaNeue-Light-Identity-H"/>
              </a:rPr>
              <a:t>La maltraitance psychologique et physique et la violence comprennent des actes aussi variés tels que:</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Limiter</a:t>
            </a:r>
            <a:r>
              <a:rPr lang="es-ES" sz="1800" b="0" i="0" u="none" strike="noStrike" baseline="0" dirty="0">
                <a:solidFill>
                  <a:srgbClr val="000000"/>
                </a:solidFill>
                <a:latin typeface="HelveticaNeue-Light-Identity-H"/>
              </a:rPr>
              <a:t> les </a:t>
            </a:r>
            <a:r>
              <a:rPr lang="es-ES" sz="1800" b="0" i="0" u="none" strike="noStrike" baseline="0" dirty="0" err="1">
                <a:solidFill>
                  <a:srgbClr val="000000"/>
                </a:solidFill>
                <a:latin typeface="HelveticaNeue-Light-Identity-H"/>
              </a:rPr>
              <a:t>mouvements</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Ridiculiser</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menacer</a:t>
            </a:r>
            <a:r>
              <a:rPr lang="es-ES" sz="1800" b="0" i="0" u="none" strike="noStrike" baseline="0" dirty="0">
                <a:solidFill>
                  <a:srgbClr val="000000"/>
                </a:solidFill>
                <a:latin typeface="HelveticaNeue-Light-Identity-H"/>
              </a:rPr>
              <a:t> et </a:t>
            </a:r>
            <a:r>
              <a:rPr lang="es-ES" sz="1800" b="0" i="0" u="none" strike="noStrike" baseline="0" dirty="0" err="1">
                <a:solidFill>
                  <a:srgbClr val="000000"/>
                </a:solidFill>
                <a:latin typeface="HelveticaNeue-Light-Identity-H"/>
              </a:rPr>
              <a:t>intimider</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Frapper</a:t>
            </a:r>
            <a:r>
              <a:rPr lang="es-ES" sz="1800" b="0" i="0" u="none" strike="noStrike" baseline="0" dirty="0">
                <a:solidFill>
                  <a:srgbClr val="000000"/>
                </a:solidFill>
                <a:latin typeface="HelveticaNeue-Light-Identity-H"/>
              </a:rPr>
              <a:t>, </a:t>
            </a:r>
            <a:r>
              <a:rPr lang="es-ES" sz="1800" b="0" i="0" u="none" strike="noStrike" baseline="0" dirty="0" err="1">
                <a:solidFill>
                  <a:srgbClr val="000000"/>
                </a:solidFill>
                <a:latin typeface="HelveticaNeue-Light-Identity-H"/>
              </a:rPr>
              <a:t>battre</a:t>
            </a:r>
            <a:r>
              <a:rPr lang="es-ES" sz="1800" b="0" i="0" u="none" strike="noStrike" baseline="0" dirty="0">
                <a:solidFill>
                  <a:srgbClr val="000000"/>
                </a:solidFill>
                <a:latin typeface="HelveticaNeue-Light-Identity-H"/>
              </a:rPr>
              <a:t> et </a:t>
            </a:r>
            <a:r>
              <a:rPr lang="es-ES" sz="1800" b="0" i="0" u="none" strike="noStrike" baseline="0" dirty="0" err="1">
                <a:solidFill>
                  <a:srgbClr val="000000"/>
                </a:solidFill>
                <a:latin typeface="HelveticaNeue-Light-Identity-H"/>
              </a:rPr>
              <a:t>torturer</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Enlever</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err="1">
                <a:solidFill>
                  <a:srgbClr val="000000"/>
                </a:solidFill>
                <a:latin typeface="HelveticaNeue-Light-Identity-H"/>
              </a:rPr>
              <a:t>Tuer</a:t>
            </a:r>
            <a:r>
              <a:rPr lang="es-ES" sz="1800" b="0" i="0" u="none" strike="noStrike" baseline="0" dirty="0">
                <a:solidFill>
                  <a:srgbClr val="000000"/>
                </a:solidFill>
                <a:latin typeface="HelveticaNeue-Light-Identity-H"/>
              </a:rPr>
              <a:t>.</a:t>
            </a:r>
          </a:p>
          <a:p>
            <a:pPr algn="l"/>
            <a:r>
              <a:rPr lang="fr-FR" sz="1800" b="0" i="0" u="none" strike="noStrike" baseline="0" dirty="0">
                <a:latin typeface="HelveticaNeue-Light-Identity-H"/>
              </a:rPr>
              <a:t>Différentes formes de violence peuvent avoir lieu en même temps </a:t>
            </a:r>
            <a:r>
              <a:rPr lang="fr-FR" sz="2800" dirty="0"/>
              <a:t>et se chevaucher (comme la violence entre partenaires intimes). </a:t>
            </a:r>
            <a:r>
              <a:rPr lang="fr-FR" sz="1800" b="0" i="0" u="none" strike="noStrike" baseline="0" dirty="0">
                <a:latin typeface="HelveticaNeue-Light-Identity-H"/>
              </a:rPr>
              <a:t>S’il est connu qu’un enfant est confronté à une forme de violence, s’assurer qu’il ne subit pas d’autres formes de violence.</a:t>
            </a:r>
          </a:p>
          <a:p>
            <a:pPr algn="l"/>
            <a:r>
              <a:rPr lang="fr-FR" sz="1800" b="0" i="0" u="none" strike="noStrike" baseline="0" dirty="0">
                <a:latin typeface="HelveticaNeue-Light-Identity-H"/>
              </a:rPr>
              <a:t>Les abus et la violence à caractère sexuel - appelé « la violence sexuelle et basée sur le genre » - est abordée dans le Standard 9.</a:t>
            </a:r>
          </a:p>
          <a:p>
            <a:pPr algn="l"/>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i="0" dirty="0" err="1">
                <a:effectLst/>
              </a:rPr>
              <a:t>Définitions</a:t>
            </a:r>
            <a:r>
              <a:rPr lang="en-US" b="1" i="0" dirty="0">
                <a:effectLst/>
              </a:rPr>
              <a:t>/</a:t>
            </a:r>
            <a:r>
              <a:rPr lang="en-US" b="1" i="0" dirty="0" err="1">
                <a:effectLst/>
              </a:rPr>
              <a:t>exemples</a:t>
            </a:r>
            <a:r>
              <a:rPr lang="en-US" b="1" i="0" dirty="0">
                <a:effectLst/>
              </a:rPr>
              <a:t>: </a:t>
            </a:r>
            <a:endParaRPr lang="en-US" b="1" dirty="0"/>
          </a:p>
          <a:p>
            <a:r>
              <a:rPr lang="fr-FR" b="1" dirty="0"/>
              <a:t>Abus physique </a:t>
            </a:r>
            <a:r>
              <a:rPr lang="fr-FR" dirty="0"/>
              <a:t>- Cela comprend le fait de causer intentionnellement des blessures ou des dommages corporels, par exemple en frappant, en donnant des coups de pied ou en battant, en utilisant un objet chaud, une substance ou une flamme pour brûler le corps, en poussant, en donnant des coups de poing et en infligeant des blessures avec un objet. </a:t>
            </a:r>
          </a:p>
          <a:p>
            <a:r>
              <a:rPr lang="fr-FR" b="1" dirty="0"/>
              <a:t>Violence psychologique </a:t>
            </a:r>
            <a:r>
              <a:rPr lang="fr-FR" dirty="0"/>
              <a:t>– cela implique l'échec au fil du temps de la part d'un parent ou d'un tuteur à fournir un environnement propice au développement et favorable. Il peut inclure de nombreux types de comportements tels que : </a:t>
            </a:r>
          </a:p>
          <a:p>
            <a:r>
              <a:rPr lang="fr-FR" dirty="0"/>
              <a:t>		- dire à un enfant que vous auriez souhaité qu'il ne soit jamais né ou qu'il soit mort </a:t>
            </a:r>
          </a:p>
          <a:p>
            <a:r>
              <a:rPr lang="fr-FR" dirty="0"/>
              <a:t>		- dire à un enfant qu'il n'est pas aimé ou qu'il ne mérite pas d'être aimé </a:t>
            </a:r>
          </a:p>
          <a:p>
            <a:r>
              <a:rPr lang="fr-FR" dirty="0"/>
              <a:t>		- menacer de blesser ou de tuer l'enfant ou l'adolescent</a:t>
            </a:r>
          </a:p>
          <a:p>
            <a:r>
              <a:rPr lang="fr-FR" dirty="0"/>
              <a:t>		- dire à l'enfant ou à l'adolescent qu'il est stupide ou inutile </a:t>
            </a:r>
          </a:p>
          <a:p>
            <a:r>
              <a:rPr lang="fr-FR" b="1" dirty="0"/>
              <a:t>Négligence</a:t>
            </a:r>
            <a:r>
              <a:rPr lang="fr-FR" dirty="0"/>
              <a:t> - comprend l'incapacité d'un tuteur à assurer le développement et le bien-être de l'enfant - lorsque le parent est en mesure de le faire - en ce qui concerne la santé ; éducation; développement affectif; nutrition; l’abri et les conditions de vie sûres. La négligence est une forme de maltraitance et peut prendre plusieurs formes (physique, médicale, émotionnelle, éducative, de supervision ou relationnelle) </a:t>
            </a:r>
            <a:endParaRPr lang="en-US" dirty="0"/>
          </a:p>
          <a:p>
            <a:endParaRPr lang="en-US" dirty="0"/>
          </a:p>
          <a:p>
            <a:endParaRPr lang="en-US" dirty="0"/>
          </a:p>
          <a:p>
            <a:endParaRPr lang="fr-FR" dirty="0"/>
          </a:p>
        </p:txBody>
      </p:sp>
      <p:sp>
        <p:nvSpPr>
          <p:cNvPr id="4" name="Espace réservé du numéro de diapositive 3"/>
          <p:cNvSpPr>
            <a:spLocks noGrp="1"/>
          </p:cNvSpPr>
          <p:nvPr>
            <p:ph type="sldNum" sz="quarter" idx="5"/>
          </p:nvPr>
        </p:nvSpPr>
        <p:spPr/>
        <p:txBody>
          <a:bodyPr/>
          <a:lstStyle/>
          <a:p>
            <a:fld id="{199D3823-16DC-42CD-BA98-D653306EA835}" type="slidenum">
              <a:rPr lang="fr-FR" smtClean="0"/>
              <a:t>4</a:t>
            </a:fld>
            <a:endParaRPr lang="fr-FR"/>
          </a:p>
        </p:txBody>
      </p:sp>
    </p:spTree>
    <p:extLst>
      <p:ext uri="{BB962C8B-B14F-4D97-AF65-F5344CB8AC3E}">
        <p14:creationId xmlns:p14="http://schemas.microsoft.com/office/powerpoint/2010/main" val="2036632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6" name="Google Shape;2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lang="en-US" sz="1200" b="0" i="1" u="none" strike="noStrike" baseline="0" dirty="0">
              <a:latin typeface="Calibri"/>
            </a:endParaRPr>
          </a:p>
          <a:p>
            <a:pPr algn="l"/>
            <a:r>
              <a:rPr lang="en-US" sz="1200" b="0" i="0" u="none" strike="noStrike" baseline="0" dirty="0">
                <a:latin typeface="+mn-lt"/>
              </a:rPr>
              <a:t>Le Standard 8 </a:t>
            </a:r>
            <a:r>
              <a:rPr lang="fr-FR" dirty="0"/>
              <a:t>énonce exactement ce qui suit: </a:t>
            </a:r>
            <a:r>
              <a:rPr lang="en-US" dirty="0"/>
              <a:t>“</a:t>
            </a:r>
            <a:r>
              <a:rPr lang="fr-FR" sz="1800" b="0" i="0" u="none" strike="noStrike" baseline="0" dirty="0">
                <a:solidFill>
                  <a:srgbClr val="FFFFFF"/>
                </a:solidFill>
                <a:latin typeface="HelveticaNeue-Roman-Identity-H"/>
              </a:rPr>
              <a:t>Les enfants sont protégés de la maltraitance physique et psychologique et ont accès à des services de réponse adaptés au contexte, au sexe, à l’âge et liés au handicap.</a:t>
            </a:r>
            <a:r>
              <a:rPr lang="en-US" dirty="0"/>
              <a:t>”</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latin typeface="HelveticaNeue-Light-Identity-H"/>
              </a:rPr>
              <a:t>Certaines formes de violence peuvent être soutenues par des normes sociales, telles que le « droit » des parents à frapper leurs enfants. Les situations humanitaires peuvent fournir des opportunités de réévaluer les normes sociales qui encouragent la violence et la maltraitance. Les faits démontrent que les normes sociales et les attitudes préjudiciables aux intérêts et au bien-être de l’enfant peuvent être changées par des interventions à plus long terme telles que celles mises en </a:t>
            </a:r>
            <a:r>
              <a:rPr lang="fr-FR" sz="1800" b="0" i="0" u="none" strike="noStrike" baseline="0" dirty="0" err="1">
                <a:latin typeface="HelveticaNeue-Light-Identity-H"/>
              </a:rPr>
              <a:t>oeuvre</a:t>
            </a:r>
            <a:r>
              <a:rPr lang="fr-FR" sz="1800" b="0" i="0" u="none" strike="noStrike" baseline="0" dirty="0">
                <a:latin typeface="HelveticaNeue-Light-Identity-H"/>
              </a:rPr>
              <a:t> dans des crises prolongées ou dans les transitions de situations humanitaires à celles de développement.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dirty="0"/>
              <a:t>Icône </a:t>
            </a:r>
            <a:r>
              <a:rPr lang="fr-FR" b="1" dirty="0"/>
              <a:t>N</a:t>
            </a:r>
            <a:r>
              <a:rPr lang="fr-FR" dirty="0"/>
              <a:t>ormes et valeurs, d'INSPIRE] </a:t>
            </a:r>
            <a:endParaRPr lang="en-US" sz="1200" b="0" i="1" u="none" strike="noStrike" baseline="0" dirty="0">
              <a:latin typeface="Calibri"/>
            </a:endParaRP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800" b="0" i="0" u="none" strike="noStrike" cap="none" baseline="0" dirty="0">
                <a:solidFill>
                  <a:schemeClr val="dk1"/>
                </a:solidFill>
                <a:latin typeface="HelveticaNeue-Light-Identity-H"/>
                <a:cs typeface="Calibri"/>
                <a:sym typeface="Calibri"/>
              </a:rPr>
              <a:t>Il </a:t>
            </a:r>
            <a:r>
              <a:rPr lang="en-US" sz="1800" b="0" i="0" u="none" strike="noStrike" cap="none" baseline="0" dirty="0" err="1">
                <a:solidFill>
                  <a:schemeClr val="dk1"/>
                </a:solidFill>
                <a:latin typeface="HelveticaNeue-Light-Identity-H"/>
                <a:cs typeface="Calibri"/>
                <a:sym typeface="Calibri"/>
              </a:rPr>
              <a:t>est</a:t>
            </a:r>
            <a:r>
              <a:rPr lang="en-US" sz="1800" b="0" i="0" u="none" strike="noStrike" cap="none" baseline="0" dirty="0">
                <a:solidFill>
                  <a:schemeClr val="dk1"/>
                </a:solidFill>
                <a:latin typeface="HelveticaNeue-Light-Identity-H"/>
                <a:cs typeface="Calibri"/>
                <a:sym typeface="Calibri"/>
              </a:rPr>
              <a:t> utile de t</a:t>
            </a:r>
            <a:r>
              <a:rPr lang="fr-FR" sz="1800" b="0" i="0" u="none" strike="noStrike" cap="none" baseline="0" dirty="0" err="1">
                <a:solidFill>
                  <a:schemeClr val="dk1"/>
                </a:solidFill>
                <a:latin typeface="HelveticaNeue-Light-Identity-H"/>
                <a:cs typeface="Calibri"/>
                <a:sym typeface="Calibri"/>
              </a:rPr>
              <a:t>ravailler</a:t>
            </a:r>
            <a:r>
              <a:rPr lang="fr-FR" sz="1800" b="0" i="0" u="none" strike="noStrike" cap="none" baseline="0" dirty="0">
                <a:solidFill>
                  <a:schemeClr val="dk1"/>
                </a:solidFill>
                <a:latin typeface="HelveticaNeue-Light-Identity-H"/>
                <a:cs typeface="Calibri"/>
                <a:sym typeface="Calibri"/>
              </a:rPr>
              <a:t> </a:t>
            </a:r>
            <a:r>
              <a:rPr lang="fr-FR" sz="1800" b="0" i="0" u="none" strike="noStrike" baseline="0" dirty="0">
                <a:latin typeface="HelveticaNeue-Light-Identity-H"/>
              </a:rPr>
              <a:t>avec les acteurs de la communauté, y compris les écoles, pour réduire la stigmatisation liée à la maltraitance </a:t>
            </a:r>
            <a:r>
              <a:rPr lang="en-US" i="1" dirty="0"/>
              <a:t>[</a:t>
            </a:r>
            <a:r>
              <a:rPr lang="en-US" i="1" dirty="0">
                <a:latin typeface="Arial"/>
                <a:ea typeface="Arial"/>
                <a:cs typeface="Arial"/>
                <a:sym typeface="Wingdings" panose="05000000000000000000" pitchFamily="2" charset="2"/>
              </a:rPr>
              <a:t></a:t>
            </a:r>
            <a:r>
              <a:rPr lang="en-US" i="1" dirty="0">
                <a:latin typeface="Arial"/>
                <a:ea typeface="Arial"/>
                <a:cs typeface="Arial"/>
                <a:sym typeface="Arial"/>
              </a:rPr>
              <a:t> </a:t>
            </a:r>
            <a:r>
              <a:rPr lang="fr-FR" dirty="0"/>
              <a:t>icônes </a:t>
            </a:r>
            <a:r>
              <a:rPr lang="fr-FR" b="1" dirty="0">
                <a:effectLst/>
                <a:latin typeface="Arial" panose="020B0604020202020204" pitchFamily="34" charset="0"/>
              </a:rPr>
              <a:t>S</a:t>
            </a:r>
            <a:r>
              <a:rPr lang="fr-FR" dirty="0">
                <a:effectLst/>
                <a:latin typeface="Arial" panose="020B0604020202020204" pitchFamily="34" charset="0"/>
              </a:rPr>
              <a:t>ûreté des environnements </a:t>
            </a:r>
            <a:r>
              <a:rPr lang="fr-FR" dirty="0"/>
              <a:t>et </a:t>
            </a:r>
            <a:r>
              <a:rPr lang="fr-FR" b="1" dirty="0">
                <a:effectLst/>
                <a:latin typeface="Arial" panose="020B0604020202020204" pitchFamily="34" charset="0"/>
              </a:rPr>
              <a:t>É</a:t>
            </a:r>
            <a:r>
              <a:rPr lang="fr-FR" dirty="0">
                <a:effectLst/>
                <a:latin typeface="Arial" panose="020B0604020202020204" pitchFamily="34" charset="0"/>
              </a:rPr>
              <a:t>ducation et savoir faire pratiques</a:t>
            </a:r>
            <a:r>
              <a:rPr lang="fr-FR" dirty="0"/>
              <a:t>, d'INSPIRE]</a:t>
            </a:r>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fr-FR" sz="1800" b="0" i="0" u="none" strike="noStrike" baseline="0" dirty="0">
                <a:solidFill>
                  <a:srgbClr val="000000"/>
                </a:solidFill>
                <a:latin typeface="HelveticaNeue-Light-Identity-H"/>
              </a:rPr>
              <a:t>Les conséquences de la maltraitance psychologique et physique et la violence </a:t>
            </a:r>
            <a:r>
              <a:rPr lang="es-ES" sz="1800" b="0" i="0" u="none" strike="noStrike" baseline="0" dirty="0" err="1">
                <a:solidFill>
                  <a:srgbClr val="000000"/>
                </a:solidFill>
                <a:latin typeface="HelveticaNeue-Light-Identity-H"/>
              </a:rPr>
              <a:t>comprennent</a:t>
            </a:r>
            <a:r>
              <a:rPr lang="es-ES" sz="1800" b="0" i="0" u="none" strike="noStrike" baseline="0" dirty="0">
                <a:solidFill>
                  <a:srgbClr val="000000"/>
                </a:solidFill>
                <a:latin typeface="HelveticaNeue-Light-Identity-H"/>
              </a:rPr>
              <a:t>:</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La blessure physique (brûlures, fracture des os, lésion cérébrale, etc.);</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L’altération du bien-être psychosocial et de la santé mentale;</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Une incapacité physique ou cognitive permanente;</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Les maladies à long terme liées au stress toxique;</a:t>
            </a:r>
          </a:p>
          <a:p>
            <a:pPr marL="514350" indent="-285750" algn="l">
              <a:buFont typeface="Arial" panose="020B0604020202020204" pitchFamily="34" charset="0"/>
              <a:buChar char="•"/>
            </a:pPr>
            <a:r>
              <a:rPr lang="es-ES" sz="1800" b="0" i="1" u="none" strike="noStrike" baseline="0" dirty="0">
                <a:solidFill>
                  <a:srgbClr val="00BBCD"/>
                </a:solidFill>
                <a:latin typeface="CMSY9"/>
              </a:rPr>
              <a:t> </a:t>
            </a:r>
            <a:r>
              <a:rPr lang="es-ES" sz="1800" b="0" i="0" u="none" strike="noStrike" baseline="0" dirty="0">
                <a:solidFill>
                  <a:srgbClr val="000000"/>
                </a:solidFill>
                <a:latin typeface="HelveticaNeue-Light-Identity-H"/>
              </a:rPr>
              <a:t>Le </a:t>
            </a:r>
            <a:r>
              <a:rPr lang="es-ES" sz="1800" b="0" i="0" u="none" strike="noStrike" baseline="0" dirty="0" err="1">
                <a:solidFill>
                  <a:srgbClr val="000000"/>
                </a:solidFill>
                <a:latin typeface="HelveticaNeue-Light-Identity-H"/>
              </a:rPr>
              <a:t>décès</a:t>
            </a:r>
            <a:r>
              <a:rPr lang="es-ES" sz="1800" b="0" i="0" u="none" strike="noStrike" baseline="0" dirty="0">
                <a:solidFill>
                  <a:srgbClr val="000000"/>
                </a:solidFill>
                <a:latin typeface="HelveticaNeue-Light-Identity-H"/>
              </a:rPr>
              <a:t>.</a:t>
            </a:r>
            <a:endParaRPr lang="fr-FR" dirty="0"/>
          </a:p>
          <a:p>
            <a:pPr marL="228600" indent="0">
              <a:buFont typeface="Arial" panose="020B0604020202020204" pitchFamily="34" charset="0"/>
              <a:buNone/>
            </a:pPr>
            <a:endParaRPr lang="en-US" dirty="0">
              <a:solidFill>
                <a:srgbClr val="1690BF"/>
              </a:solidFill>
              <a:effectLst/>
            </a:endParaRPr>
          </a:p>
          <a:p>
            <a:pPr marL="400050" indent="-171450">
              <a:buFont typeface="Arial" panose="020B0604020202020204" pitchFamily="34" charset="0"/>
              <a:buChar char="•"/>
            </a:pPr>
            <a:r>
              <a:rPr lang="en-US" sz="1200" b="0" i="0" u="none" strike="noStrike" baseline="0" dirty="0">
                <a:latin typeface="Calibri"/>
              </a:rPr>
              <a:t>P</a:t>
            </a:r>
            <a:r>
              <a:rPr lang="es-ES" sz="1800" b="0" i="0" u="none" strike="noStrike" baseline="0" dirty="0" err="1">
                <a:latin typeface="HelveticaNeue-Light-Identity-H"/>
              </a:rPr>
              <a:t>our</a:t>
            </a:r>
            <a:r>
              <a:rPr lang="es-ES" sz="1800" b="0" i="0" u="none" strike="noStrike" baseline="0" dirty="0">
                <a:latin typeface="HelveticaNeue-Light-Identity-H"/>
              </a:rPr>
              <a:t> </a:t>
            </a:r>
            <a:r>
              <a:rPr lang="es-ES" sz="1800" b="0" i="0" u="none" strike="noStrike" baseline="0" dirty="0" err="1">
                <a:latin typeface="HelveticaNeue-Light-Identity-H"/>
              </a:rPr>
              <a:t>assurer</a:t>
            </a:r>
            <a:r>
              <a:rPr lang="es-ES" sz="1800" b="0" i="0" u="none" strike="noStrike" baseline="0" dirty="0">
                <a:latin typeface="HelveticaNeue-Light-Identity-H"/>
              </a:rPr>
              <a:t> </a:t>
            </a:r>
            <a:r>
              <a:rPr lang="fr-FR" sz="1800" b="0" i="0" u="none" strike="noStrike" baseline="0" dirty="0">
                <a:latin typeface="HelveticaNeue-Light-Identity-H"/>
              </a:rPr>
              <a:t>la sécurité des enfants et pour prévenir d’autres préjudices, les travailleurs sociaux, les prestataires de soins ou les travailleurs de la communauté, les représentants des forces de l’ordre et les éducateurs - doivent respecter les principes de confidentialité, le consentement éclairé </a:t>
            </a:r>
            <a:r>
              <a:rPr lang="es-ES" sz="1800" b="0" i="0" u="none" strike="noStrike" baseline="0" dirty="0">
                <a:latin typeface="HelveticaNeue-Light-Identity-H"/>
              </a:rPr>
              <a:t>/ </a:t>
            </a:r>
            <a:r>
              <a:rPr lang="es-ES" sz="1800" b="0" i="0" u="none" strike="noStrike" baseline="0" dirty="0" err="1">
                <a:latin typeface="HelveticaNeue-Light-Identity-H"/>
              </a:rPr>
              <a:t>l’assentiment</a:t>
            </a:r>
            <a:r>
              <a:rPr lang="es-ES" sz="1800" b="0" i="0" u="none" strike="noStrike" baseline="0" dirty="0">
                <a:latin typeface="HelveticaNeue-Light-Identity-H"/>
              </a:rPr>
              <a:t> de l enfant. </a:t>
            </a:r>
            <a:r>
              <a:rPr lang="fr-FR" sz="1800" b="0" i="0" u="none" strike="noStrike" baseline="0" dirty="0">
                <a:latin typeface="HelveticaNeue-Light-Identity-H"/>
              </a:rPr>
              <a:t>Dans la mesure du possible, ils doivent tenir compte des désirs, des droits et de la dignité de l’enfant</a:t>
            </a:r>
            <a:endParaRPr lang="en-US" dirty="0"/>
          </a:p>
          <a:p>
            <a:pPr marL="228600" indent="0">
              <a:buFont typeface="Arial" panose="020B0604020202020204" pitchFamily="34" charset="0"/>
              <a:buNone/>
            </a:pPr>
            <a:endParaRPr lang="en-US" dirty="0"/>
          </a:p>
          <a:p>
            <a:pPr marL="514350" indent="-285750" algn="l">
              <a:buFont typeface="Arial" panose="020B0604020202020204" pitchFamily="34" charset="0"/>
              <a:buChar char="•"/>
            </a:pPr>
            <a:r>
              <a:rPr lang="fr-FR" sz="1800" b="0" i="0" u="none" strike="noStrike" baseline="0" dirty="0">
                <a:latin typeface="HelveticaNeue-Light-Identity-H"/>
              </a:rPr>
              <a:t>Les risques sont déterminés par l’interaction de nombreux facteurs à différents </a:t>
            </a:r>
            <a:r>
              <a:rPr lang="es-ES" sz="1800" b="0" i="0" u="none" strike="noStrike" baseline="0" dirty="0" err="1">
                <a:latin typeface="HelveticaNeue-Light-Identity-H"/>
              </a:rPr>
              <a:t>niveaux</a:t>
            </a:r>
            <a:r>
              <a:rPr lang="es-ES" sz="1800" b="0" i="0" u="none" strike="noStrike" baseline="0" dirty="0">
                <a:latin typeface="HelveticaNeue-Light-Identity-H"/>
              </a:rPr>
              <a:t> du </a:t>
            </a:r>
            <a:r>
              <a:rPr lang="es-ES" sz="1800" b="0" i="0" u="none" strike="noStrike" baseline="0" dirty="0" err="1">
                <a:latin typeface="HelveticaNeue-Light-Identity-H"/>
              </a:rPr>
              <a:t>modèle</a:t>
            </a:r>
            <a:r>
              <a:rPr lang="es-ES" sz="1800" b="0" i="0" u="none" strike="noStrike" baseline="0" dirty="0">
                <a:latin typeface="HelveticaNeue-Light-Identity-H"/>
              </a:rPr>
              <a:t> socio-</a:t>
            </a:r>
            <a:r>
              <a:rPr lang="es-ES" sz="1800" b="0" i="0" u="none" strike="noStrike" baseline="0" dirty="0" err="1">
                <a:latin typeface="HelveticaNeue-Light-Identity-H"/>
              </a:rPr>
              <a:t>écologique</a:t>
            </a:r>
            <a:r>
              <a:rPr lang="es-ES" sz="1800" b="0" i="0" u="none" strike="noStrike" baseline="0" dirty="0">
                <a:latin typeface="HelveticaNeue-Light-Identity-H"/>
              </a:rPr>
              <a:t>. </a:t>
            </a:r>
            <a:r>
              <a:rPr lang="fr-FR" dirty="0"/>
              <a:t>Outre les interventions aux niveaux individuel et familial, nous devons travailler avec les structures privées, publiques, éducatives et institutionnelles ; les institutions chargées de l'application des lois et des politiques, et dans différents contextes/moments qui pourraient être plus sensibles (quarantaine, migration…) [</a:t>
            </a:r>
            <a:r>
              <a:rPr lang="en-US" i="1" dirty="0">
                <a:latin typeface="Arial"/>
                <a:ea typeface="Arial"/>
                <a:cs typeface="Arial"/>
                <a:sym typeface="Wingdings" panose="05000000000000000000" pitchFamily="2" charset="2"/>
              </a:rPr>
              <a:t></a:t>
            </a:r>
            <a:r>
              <a:rPr lang="fr-FR" dirty="0"/>
              <a:t> Icône Mise en œuvre et application des lois, d'INSPIRE] </a:t>
            </a:r>
          </a:p>
          <a:p>
            <a:pPr marL="228600" indent="0">
              <a:buFont typeface="Arial" panose="020B0604020202020204" pitchFamily="34" charset="0"/>
              <a:buNone/>
            </a:pPr>
            <a:endParaRPr lang="en-US" dirty="0"/>
          </a:p>
          <a:p>
            <a:pPr marL="228600" indent="0">
              <a:buFont typeface="Arial" panose="020B0604020202020204" pitchFamily="34" charset="0"/>
              <a:buNone/>
            </a:pPr>
            <a:endParaRPr lang="en-US" dirty="0"/>
          </a:p>
          <a:p>
            <a:pPr marL="228600" indent="0">
              <a:buFont typeface="Arial" panose="020B0604020202020204" pitchFamily="34" charset="0"/>
              <a:buNone/>
            </a:pPr>
            <a:endParaRPr lang="en-US" dirty="0"/>
          </a:p>
          <a:p>
            <a:pPr marL="171450" marR="0" lvl="0" indent="-171450"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dirty="0"/>
          </a:p>
          <a:p>
            <a:pPr marL="0" marR="0" lvl="0" indent="0" algn="l" rtl="0">
              <a:lnSpc>
                <a:spcPct val="100000"/>
              </a:lnSpc>
              <a:spcBef>
                <a:spcPts val="0"/>
              </a:spcBef>
              <a:spcAft>
                <a:spcPts val="0"/>
              </a:spcAft>
              <a:buClr>
                <a:schemeClr val="dk1"/>
              </a:buClr>
              <a:buSzPts val="1200"/>
              <a:buFont typeface="Arial" panose="020B0604020202020204" pitchFamily="34" charset="0"/>
              <a:buNone/>
            </a:pPr>
            <a:endParaRPr lang="en-US" sz="1200" b="0" i="0" u="none" strike="noStrike" baseline="0" dirty="0">
              <a:latin typeface="+mn-lt"/>
            </a:endParaRPr>
          </a:p>
        </p:txBody>
      </p:sp>
      <p:sp>
        <p:nvSpPr>
          <p:cNvPr id="267" name="Google Shape;2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programmes qui promeuvent la résilience des enfants devraient inclure : </a:t>
            </a:r>
          </a:p>
          <a:p>
            <a:endParaRPr lang="en-US" dirty="0"/>
          </a:p>
          <a:p>
            <a:pPr algn="l"/>
            <a:r>
              <a:rPr lang="fr-FR" sz="1800" b="0" i="0" u="none" strike="noStrike" baseline="0" dirty="0">
                <a:solidFill>
                  <a:srgbClr val="000000"/>
                </a:solidFill>
                <a:latin typeface="HelveticaNeue-Light-Identity-H"/>
              </a:rPr>
              <a:t>Les acteurs d’aide humanitaire peuvent renforcer la </a:t>
            </a:r>
            <a:r>
              <a:rPr lang="fr-FR" sz="1800" b="0" i="0" u="sng" strike="noStrike" baseline="0" dirty="0">
                <a:solidFill>
                  <a:srgbClr val="000000"/>
                </a:solidFill>
                <a:latin typeface="HelveticaNeue-Light-Identity-H"/>
              </a:rPr>
              <a:t>résilience</a:t>
            </a:r>
            <a:r>
              <a:rPr lang="fr-FR" sz="1800" b="0" i="0" u="none" strike="noStrike" baseline="0" dirty="0">
                <a:solidFill>
                  <a:srgbClr val="000000"/>
                </a:solidFill>
                <a:latin typeface="HelveticaNeue-Light-Identity-H"/>
              </a:rPr>
              <a:t> des enfants et aider à réduire et atténuer les risques et l’incidence de maltraitance en:</a:t>
            </a:r>
          </a:p>
          <a:p>
            <a:pPr marL="514350" indent="-285750" algn="l">
              <a:buFont typeface="Arial" panose="020B0604020202020204" pitchFamily="34" charset="0"/>
              <a:buChar cha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Dotant les enfants de compétences appropriées </a:t>
            </a:r>
            <a:r>
              <a:rPr lang="fr-FR" sz="2800" dirty="0"/>
              <a:t>(résolution de problèmes ; recherche d'aide ; prise de décision ; participation…) </a:t>
            </a:r>
            <a:r>
              <a:rPr lang="fr-FR" sz="1800" b="0" i="0" u="none" strike="noStrike" baseline="0" dirty="0">
                <a:solidFill>
                  <a:srgbClr val="000000"/>
                </a:solidFill>
                <a:latin typeface="HelveticaNeue-Light-Identity-H"/>
              </a:rPr>
              <a:t>;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1" u="none" strike="noStrike" baseline="0" dirty="0">
                <a:solidFill>
                  <a:srgbClr val="00BBCD"/>
                </a:solidFill>
                <a:latin typeface="CMSY9"/>
              </a:rPr>
              <a:t> </a:t>
            </a:r>
            <a:r>
              <a:rPr lang="fr-FR" sz="1800" b="0" i="0" u="none" strike="noStrike" baseline="0" dirty="0">
                <a:solidFill>
                  <a:srgbClr val="000000"/>
                </a:solidFill>
                <a:latin typeface="HelveticaNeue-Light-Identity-H"/>
              </a:rPr>
              <a:t>Facilitant des forums de discussion, </a:t>
            </a:r>
            <a:r>
              <a:rPr lang="fr-FR" sz="2800" b="1" dirty="0"/>
              <a:t>si</a:t>
            </a:r>
            <a:r>
              <a:rPr lang="fr-FR" sz="2800" dirty="0"/>
              <a:t> elles n'encouragent PAS les survivants à partager des expériences traumatisantes dans un groupe </a:t>
            </a:r>
            <a:r>
              <a:rPr lang="fr-FR" sz="1800" b="0" i="0" u="none" strike="noStrike" baseline="0" dirty="0">
                <a:solidFill>
                  <a:srgbClr val="000000"/>
                </a:solidFill>
                <a:latin typeface="HelveticaNeue-Light-Identity-H"/>
              </a:rPr>
              <a:t>; </a:t>
            </a:r>
            <a:r>
              <a:rPr lang="en-US" sz="1800" i="1" dirty="0"/>
              <a:t>[</a:t>
            </a:r>
            <a:r>
              <a:rPr lang="en-US" sz="1800" i="1" dirty="0">
                <a:latin typeface="Arial"/>
                <a:ea typeface="Arial"/>
                <a:cs typeface="Arial"/>
                <a:sym typeface="Wingdings" panose="05000000000000000000" pitchFamily="2" charset="2"/>
              </a:rPr>
              <a:t></a:t>
            </a:r>
            <a:r>
              <a:rPr lang="en-US" sz="1800" i="1" dirty="0">
                <a:latin typeface="Arial"/>
                <a:ea typeface="Arial"/>
                <a:cs typeface="Arial"/>
                <a:sym typeface="Arial"/>
              </a:rPr>
              <a:t> </a:t>
            </a:r>
            <a:r>
              <a:rPr lang="fr-FR" sz="1800" dirty="0"/>
              <a:t>Icône </a:t>
            </a:r>
            <a:r>
              <a:rPr lang="fr-FR" sz="1800" b="1" dirty="0">
                <a:effectLst/>
                <a:latin typeface="Arial" panose="020B0604020202020204" pitchFamily="34" charset="0"/>
              </a:rPr>
              <a:t>É</a:t>
            </a:r>
            <a:r>
              <a:rPr lang="fr-FR" sz="1800" dirty="0">
                <a:effectLst/>
                <a:latin typeface="Arial" panose="020B0604020202020204" pitchFamily="34" charset="0"/>
              </a:rPr>
              <a:t>ducation et  savoir faire pratiques</a:t>
            </a:r>
            <a:r>
              <a:rPr lang="fr-FR" sz="1800" dirty="0"/>
              <a:t>, d'INSPIRE]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dirty="0"/>
              <a:t>Réévaluant les normes sociales qui encouragent la violence et les mauvais traitements [</a:t>
            </a:r>
            <a:r>
              <a:rPr lang="en-US" sz="2800" i="1" dirty="0">
                <a:latin typeface="Arial"/>
                <a:ea typeface="Arial"/>
                <a:cs typeface="Arial"/>
                <a:sym typeface="Wingdings" panose="05000000000000000000" pitchFamily="2" charset="2"/>
              </a:rPr>
              <a:t></a:t>
            </a:r>
            <a:r>
              <a:rPr lang="fr-FR" sz="2800" dirty="0"/>
              <a:t> Icône </a:t>
            </a:r>
            <a:r>
              <a:rPr lang="fr-FR" sz="2800" b="1" dirty="0"/>
              <a:t>N</a:t>
            </a:r>
            <a:r>
              <a:rPr lang="fr-FR" sz="2800" dirty="0"/>
              <a:t>ormes et valeurs, d'INSPIRE] </a:t>
            </a: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2800" b="0" i="0" u="none" strike="noStrike" baseline="0" dirty="0">
                <a:latin typeface="HelveticaNeue-Light-Identity-H"/>
              </a:rPr>
              <a:t>C</a:t>
            </a:r>
            <a:r>
              <a:rPr lang="fr-FR" sz="1800" b="0" i="0" u="none" strike="noStrike" baseline="0" dirty="0">
                <a:latin typeface="HelveticaNeue-Light-Identity-H"/>
              </a:rPr>
              <a:t>réant et distribuant des messages adaptés aux enfants et de </a:t>
            </a:r>
            <a:r>
              <a:rPr lang="es-ES" sz="1800" b="0" i="0" u="none" strike="noStrike" baseline="0" dirty="0" err="1">
                <a:latin typeface="HelveticaNeue-Light-Identity-H"/>
              </a:rPr>
              <a:t>sensibilisation</a:t>
            </a:r>
            <a:r>
              <a:rPr lang="es-ES" sz="1800" b="0" i="0" u="none" strike="noStrike" baseline="0" dirty="0">
                <a:latin typeface="HelveticaNeue-Light-Identity-H"/>
              </a:rPr>
              <a:t> inclusive sur </a:t>
            </a:r>
            <a:r>
              <a:rPr lang="fr-FR" sz="1800" b="0" i="0" u="none" strike="noStrike" baseline="0" dirty="0">
                <a:latin typeface="HelveticaNeue-Light-Identity-H"/>
              </a:rPr>
              <a:t>la définition et les formes de maltraitance, les effets de la maltraitance et les services de soutien disponibles pour prévenir et répondre à </a:t>
            </a:r>
            <a:r>
              <a:rPr lang="es-ES" sz="1800" b="0" i="0" u="none" strike="noStrike" baseline="0" dirty="0">
                <a:latin typeface="HelveticaNeue-Light-Identity-H"/>
              </a:rPr>
              <a:t>la </a:t>
            </a:r>
            <a:r>
              <a:rPr lang="es-ES" sz="1800" b="0" i="0" u="none" strike="noStrike" baseline="0" dirty="0" err="1">
                <a:latin typeface="HelveticaNeue-Light-Identity-H"/>
              </a:rPr>
              <a:t>maltraitance</a:t>
            </a:r>
            <a:r>
              <a:rPr lang="es-ES" sz="1800" b="0" i="0" u="none" strike="noStrike" baseline="0" dirty="0">
                <a:latin typeface="HelveticaNeue-Light-Identity-H"/>
              </a:rPr>
              <a:t> </a:t>
            </a:r>
            <a:r>
              <a:rPr lang="fr-FR" sz="1800" dirty="0"/>
              <a:t>[</a:t>
            </a:r>
            <a:r>
              <a:rPr lang="en-US" sz="1800" i="1" dirty="0">
                <a:latin typeface="Arial"/>
                <a:ea typeface="Arial"/>
                <a:cs typeface="Arial"/>
                <a:sym typeface="Wingdings" panose="05000000000000000000" pitchFamily="2" charset="2"/>
              </a:rPr>
              <a:t></a:t>
            </a:r>
            <a:r>
              <a:rPr lang="fr-FR" sz="1800" dirty="0"/>
              <a:t> Icône </a:t>
            </a:r>
            <a:r>
              <a:rPr lang="fr-FR" sz="2800" dirty="0">
                <a:effectLst/>
                <a:latin typeface="Arial" panose="020B0604020202020204" pitchFamily="34" charset="0"/>
              </a:rPr>
              <a:t>Services de lutte et d’appui</a:t>
            </a:r>
            <a:r>
              <a:rPr lang="fr-FR" sz="1800" dirty="0"/>
              <a:t>, d'INSPIRE] </a:t>
            </a:r>
            <a:endParaRPr lang="es-ES" sz="1800" b="0" i="0" u="none" strike="noStrike" baseline="0" dirty="0">
              <a:latin typeface="HelveticaNeue-Light-Identity-H"/>
            </a:endParaRPr>
          </a:p>
          <a:p>
            <a:pPr marL="514350" marR="0" lvl="0" indent="-285750" algn="l" defTabSz="914400" rtl="0" eaLnBrk="1" fontAlgn="auto" latinLnBrk="0" hangingPunct="1">
              <a:lnSpc>
                <a:spcPct val="100000"/>
              </a:lnSpc>
              <a:spcBef>
                <a:spcPts val="0"/>
              </a:spcBef>
              <a:spcAft>
                <a:spcPts val="0"/>
              </a:spcAft>
              <a:buClr>
                <a:srgbClr val="000000"/>
              </a:buClr>
              <a:buSzPts val="1400"/>
              <a:buFont typeface="Arial" panose="020B0604020202020204" pitchFamily="34" charset="0"/>
              <a:buChar char="•"/>
              <a:tabLst/>
              <a:defRPr/>
            </a:pPr>
            <a:r>
              <a:rPr lang="fr-FR" sz="1800" b="0" i="0" u="none" strike="noStrike" baseline="0" dirty="0">
                <a:latin typeface="HelveticaNeue-Light-Identity-H"/>
              </a:rPr>
              <a:t>Fournissant aux enfants à risque un accès à des activités appropriées à leur genre, âge, et handicap qui encouragent des aptitudes positives d’adaptation et des relations saines avec leurs pairs, incluant des activités en groupe visant le bien-être de l’enfant.</a:t>
            </a:r>
            <a:endParaRPr lang="fr-FR" sz="1800" b="0" i="0" u="none" strike="noStrike" baseline="0" dirty="0">
              <a:solidFill>
                <a:srgbClr val="000000"/>
              </a:solidFill>
              <a:latin typeface="HelveticaNeue-Light-Identity-H"/>
            </a:endParaRPr>
          </a:p>
          <a:p>
            <a:pPr>
              <a:buFont typeface="Arial" panose="020B0604020202020204" pitchFamily="34" charset="0"/>
              <a:buChar char="•"/>
            </a:pPr>
            <a:endParaRPr lang="en-US" dirty="0">
              <a:solidFill>
                <a:srgbClr val="1690BF"/>
              </a:solidFill>
              <a:effectLst/>
            </a:endParaRPr>
          </a:p>
          <a:p>
            <a:r>
              <a:rPr lang="fr-FR" dirty="0"/>
              <a:t>Les acteurs humanitaires peuvent renforcer la </a:t>
            </a:r>
            <a:r>
              <a:rPr lang="fr-FR" u="sng" dirty="0"/>
              <a:t>sécurité</a:t>
            </a:r>
            <a:r>
              <a:rPr lang="fr-FR" dirty="0"/>
              <a:t> des enfants en : </a:t>
            </a:r>
            <a:endParaRPr lang="en-US" dirty="0">
              <a:solidFill>
                <a:schemeClr val="bg2"/>
              </a:solidFill>
            </a:endParaRPr>
          </a:p>
          <a:p>
            <a:pPr>
              <a:buFont typeface="Arial" panose="020B0604020202020204" pitchFamily="34" charset="0"/>
              <a:buChar char="•"/>
            </a:pPr>
            <a:r>
              <a:rPr lang="fr-FR" sz="1800" b="0" i="0" u="none" strike="noStrike" baseline="0" dirty="0">
                <a:latin typeface="HelveticaNeue-Light-Identity-H"/>
              </a:rPr>
              <a:t>Soutenir les personnes en charge des enfants afin de développer une stratégie d’adaptation positive et des compétences parentales et pour accéder aux moyens d’existence.</a:t>
            </a:r>
          </a:p>
          <a:p>
            <a:pPr>
              <a:buFont typeface="Arial" panose="020B0604020202020204" pitchFamily="34" charset="0"/>
              <a:buChar char="•"/>
            </a:pPr>
            <a:r>
              <a:rPr lang="fr-FR" dirty="0"/>
              <a:t>Renforcer les capacités de protection des enseignants, des parents, des </a:t>
            </a:r>
            <a:r>
              <a:rPr lang="fr-FR" sz="1200" b="0" i="0" u="none" strike="noStrike" baseline="0" dirty="0">
                <a:latin typeface="HelveticaNeue-Light-Identity-H"/>
              </a:rPr>
              <a:t>personnes en charge des enfants</a:t>
            </a:r>
            <a:r>
              <a:rPr lang="fr-FR" dirty="0"/>
              <a:t> et des autres personnes en contact direct avec les enfants [</a:t>
            </a:r>
            <a:r>
              <a:rPr lang="en-US" i="1" dirty="0">
                <a:latin typeface="Arial"/>
                <a:ea typeface="Arial"/>
                <a:cs typeface="Arial"/>
                <a:sym typeface="Wingdings" panose="05000000000000000000" pitchFamily="2" charset="2"/>
              </a:rPr>
              <a:t></a:t>
            </a:r>
            <a:r>
              <a:rPr lang="fr-FR" dirty="0"/>
              <a:t> Icône </a:t>
            </a:r>
            <a:r>
              <a:rPr lang="fr-FR" dirty="0">
                <a:effectLst/>
                <a:latin typeface="Arial" panose="020B0604020202020204" pitchFamily="34" charset="0"/>
              </a:rPr>
              <a:t>Appui aux parents et aux personnes ayant la charge des enfants</a:t>
            </a:r>
            <a:r>
              <a:rPr lang="fr-FR" dirty="0"/>
              <a:t>, d'INSPIRE] </a:t>
            </a:r>
            <a:endParaRPr lang="en-US" dirty="0">
              <a:solidFill>
                <a:schemeClr val="bg2"/>
              </a:solidFill>
            </a:endParaRPr>
          </a:p>
          <a:p>
            <a:pPr>
              <a:buFont typeface="Arial" panose="020B0604020202020204" pitchFamily="34" charset="0"/>
              <a:buChar char="•"/>
            </a:pPr>
            <a:r>
              <a:rPr lang="fr-FR" dirty="0"/>
              <a:t>Collaborer avec les membres de la communauté pour sensibiliser aux signes et aux conséquences de la détresse psychosociale chez les enfants et les personnes en ayant la charge (et/ou aider les parents à faire face aux comportements difficiles de leurs enfants, afin qu'ils y voient un avantage, pour le reformuler comme une conséquence positive) </a:t>
            </a:r>
          </a:p>
          <a:p>
            <a:pPr>
              <a:buFont typeface="Arial" panose="020B0604020202020204" pitchFamily="34" charset="0"/>
              <a:buChar char="•"/>
            </a:pPr>
            <a:r>
              <a:rPr lang="fr-FR" dirty="0"/>
              <a:t>Offrir aux enfants qui subissent ou ont subi des mauvais traitements un accès à des services de gestion de cas appropriés, holistiques et confidentiels, y compris des interventions d'AGR et de renforcement économique [</a:t>
            </a:r>
            <a:r>
              <a:rPr lang="en-US" i="1" dirty="0">
                <a:latin typeface="Arial"/>
                <a:ea typeface="Arial"/>
                <a:cs typeface="Arial"/>
                <a:sym typeface="Wingdings" panose="05000000000000000000" pitchFamily="2" charset="2"/>
              </a:rPr>
              <a:t></a:t>
            </a:r>
            <a:r>
              <a:rPr lang="fr-FR" dirty="0"/>
              <a:t> Icône </a:t>
            </a:r>
            <a:r>
              <a:rPr lang="fr-FR" b="1" dirty="0"/>
              <a:t>R</a:t>
            </a:r>
            <a:r>
              <a:rPr lang="fr-FR" dirty="0"/>
              <a:t>evenu et renforcement économique, d'INSPIRE + Icône de </a:t>
            </a:r>
            <a:r>
              <a:rPr lang="fr-FR" b="1" dirty="0"/>
              <a:t>gestion de cas</a:t>
            </a:r>
            <a:r>
              <a:rPr lang="fr-FR" dirty="0"/>
              <a:t>] </a:t>
            </a:r>
          </a:p>
          <a:p>
            <a:pPr>
              <a:buFont typeface="Arial" panose="020B0604020202020204" pitchFamily="34" charset="0"/>
              <a:buChar char="•"/>
            </a:pPr>
            <a:r>
              <a:rPr lang="fr-FR" dirty="0"/>
              <a:t>Souvent, l'accès aux services est le problème, nous devons donc former les prestataires de soins de santé et sociaux à identifier les signes et symptômes d'abus et de négligence et à offrir un soutien de première ligne centré sur l'enfant. </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379558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i="1" dirty="0">
                <a:effectLst/>
                <a:latin typeface="Times New Roman" panose="02020603050405020304" pitchFamily="18" charset="0"/>
                <a:ea typeface="Times New Roman" panose="02020603050405020304" pitchFamily="18" charset="0"/>
              </a:rPr>
              <a:t>En fonction du temps dont vous disposez, réfléchissez à ajouter ici des exemples de la région, du pays ou de l’intervention en lien avec le programme qui respecte les SMPE.</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Il peut s’agir de la version préliminaire d’une diapositive que vous pouvez modifier ou supprimer au besoin. </a:t>
            </a:r>
            <a:endParaRPr lang="fr-FR" sz="1800" dirty="0">
              <a:effectLst/>
              <a:latin typeface="Times New Roman" panose="02020603050405020304" pitchFamily="18" charset="0"/>
              <a:ea typeface="Times New Roman" panose="02020603050405020304" pitchFamily="18" charset="0"/>
            </a:endParaRPr>
          </a:p>
          <a:p>
            <a:r>
              <a:rPr lang="fr-FR" sz="1800" i="1" dirty="0">
                <a:effectLst/>
                <a:latin typeface="Times New Roman" panose="02020603050405020304" pitchFamily="18" charset="0"/>
                <a:ea typeface="Times New Roman" panose="02020603050405020304" pitchFamily="18" charset="0"/>
              </a:rPr>
              <a:t>Pour chaque exemple, vous pouvez ajouter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image/une carte/un drapeau du pays/de la région en question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Une phrase de présentation brève, concise et fondamentale sur le programme/projet spécifique qui utilise le pilier 3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Le nom des organisations et des partenaires engagés dans le programme/projet ; </a:t>
            </a:r>
            <a:endParaRPr lang="fr-FR" sz="1800" dirty="0">
              <a:effectLst/>
              <a:latin typeface="Times New Roman" panose="02020603050405020304" pitchFamily="18" charset="0"/>
              <a:ea typeface="Times New Roman" panose="02020603050405020304" pitchFamily="18" charset="0"/>
            </a:endParaRPr>
          </a:p>
          <a:p>
            <a:pPr marL="342900" lvl="0" indent="-342900" fontAlgn="base">
              <a:buSzPts val="1000"/>
              <a:buFont typeface="Symbol" panose="05050102010706020507" pitchFamily="18" charset="2"/>
              <a:buChar char=""/>
              <a:tabLst>
                <a:tab pos="457200" algn="l"/>
              </a:tabLst>
            </a:pPr>
            <a:r>
              <a:rPr lang="fr-FR" sz="1800" i="1" dirty="0">
                <a:effectLst/>
                <a:latin typeface="Times New Roman" panose="02020603050405020304" pitchFamily="18" charset="0"/>
                <a:ea typeface="Times New Roman" panose="02020603050405020304" pitchFamily="18" charset="0"/>
              </a:rPr>
              <a:t>Des enseignements pratiques tirés, des actions clés, un message ou des chiffres qui susciteront l’intérêt de votre audience.</a:t>
            </a:r>
            <a:endParaRPr lang="fr-FR" sz="1800" dirty="0">
              <a:effectLst/>
              <a:latin typeface="Times New Roman" panose="02020603050405020304" pitchFamily="18" charset="0"/>
              <a:ea typeface="Times New Roman" panose="02020603050405020304" pitchFamily="18" charset="0"/>
            </a:endParaRPr>
          </a:p>
          <a:p>
            <a:pPr marL="228600" indent="0">
              <a:buFont typeface="Arial" panose="020B0604020202020204" pitchFamily="34" charset="0"/>
              <a:buNone/>
            </a:pPr>
            <a:endParaRPr lang="es-ES" i="1" dirty="0"/>
          </a:p>
          <a:p>
            <a:pPr marL="228600" indent="0">
              <a:buFont typeface="Arial" panose="020B0604020202020204" pitchFamily="34" charset="0"/>
              <a:buNone/>
            </a:pPr>
            <a:r>
              <a:rPr lang="fr-FR" i="1" dirty="0"/>
              <a:t>Autre option, si vous avez un temps de formation plus long (et aussi en fonction de l'audience que vous avez), cette diapositive peut être complétée de manière interactive pendant la session. Dans ce cas, vous pourriez : </a:t>
            </a:r>
          </a:p>
          <a:p>
            <a:pPr marL="400050" indent="-171450">
              <a:buFontTx/>
              <a:buChar char="-"/>
            </a:pPr>
            <a:r>
              <a:rPr lang="fr-FR" i="1" dirty="0"/>
              <a:t>diviser les groupes en 2 ou 3 petits groupes, </a:t>
            </a:r>
          </a:p>
          <a:p>
            <a:pPr marL="400050" indent="-171450">
              <a:buFontTx/>
              <a:buChar char="-"/>
            </a:pPr>
            <a:r>
              <a:rPr lang="fr-FR" i="1" dirty="0"/>
              <a:t>Accordez-leur 15 à 20 minutes pour préparer une courte présentation d'un exemple de région/pays/réponse dont la programmation soit conforme aux Standards </a:t>
            </a:r>
          </a:p>
          <a:p>
            <a:pPr marL="400050" indent="-171450">
              <a:buFontTx/>
              <a:buChar char="-"/>
            </a:pPr>
            <a:r>
              <a:rPr lang="fr-FR" i="1" dirty="0"/>
              <a:t>En plénière, demandez aux groupes de présenter leurs exemples et de discuter/comparer les enseignements tirés d'eux. S</a:t>
            </a:r>
          </a:p>
          <a:p>
            <a:pPr marL="228600" indent="0">
              <a:buFontTx/>
              <a:buNone/>
            </a:pPr>
            <a:r>
              <a:rPr lang="fr-FR" i="1" dirty="0"/>
              <a:t>Si vous penser envoyer ces diapositives aux participants après la formation, vous pouvez compléter cette diapositive pour conserver une trace du contenu des présentations. </a:t>
            </a:r>
          </a:p>
          <a:p>
            <a:pPr marL="228600" indent="0">
              <a:buFont typeface="Arial" panose="020B0604020202020204" pitchFamily="34" charset="0"/>
              <a:buNone/>
            </a:pPr>
            <a:endParaRPr lang="fr-FR" i="1" dirty="0"/>
          </a:p>
          <a:p>
            <a:pPr marL="228600" indent="0">
              <a:buFont typeface="Arial" panose="020B0604020202020204" pitchFamily="34" charset="0"/>
              <a:buNone/>
            </a:pPr>
            <a:r>
              <a:rPr lang="fr-FR" b="1" i="1" dirty="0"/>
              <a:t>ASTUCE</a:t>
            </a:r>
            <a:r>
              <a:rPr lang="fr-FR" i="1" dirty="0"/>
              <a:t> : Vous pouvez utiliser https://thenounproject.com/ pour obtenir des cartes de ce type. </a:t>
            </a:r>
            <a:endParaRPr lang="es-ES" i="1" dirty="0"/>
          </a:p>
          <a:p>
            <a:pPr marL="228600" indent="0">
              <a:buFont typeface="Arial" panose="020B0604020202020204" pitchFamily="34" charset="0"/>
              <a:buNone/>
            </a:pPr>
            <a:endParaRPr lang="es-ES" i="1" dirty="0"/>
          </a:p>
          <a:p>
            <a:endParaRPr lang="es-ES" b="0" i="1" u="none" dirty="0"/>
          </a:p>
          <a:p>
            <a:endParaRPr lang="en-US" b="0" i="1" u="non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698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u="none" dirty="0">
                <a:solidFill>
                  <a:schemeClr val="hlink"/>
                </a:solidFill>
              </a:rPr>
              <a:t>[Facilitateurs - si vous pouvez projeter à partir d'internet, alors nous vous suggérons de diriger les gens là-bas et de leur montrer]. </a:t>
            </a:r>
            <a:endParaRPr lang="en-US" i="1" u="none" dirty="0">
              <a:solidFill>
                <a:schemeClr val="hlink"/>
              </a:solidFill>
            </a:endParaRPr>
          </a:p>
          <a:p>
            <a:pPr marL="0" marR="0" lvl="0" indent="0" algn="l" rtl="0">
              <a:lnSpc>
                <a:spcPct val="100000"/>
              </a:lnSpc>
              <a:spcBef>
                <a:spcPts val="0"/>
              </a:spcBef>
              <a:spcAft>
                <a:spcPts val="0"/>
              </a:spcAft>
              <a:buClr>
                <a:schemeClr val="dk1"/>
              </a:buClr>
              <a:buSzPts val="1200"/>
              <a:buFont typeface="Calibri"/>
              <a:buNone/>
            </a:pPr>
            <a:r>
              <a:rPr lang="en-US" u="sng" dirty="0"/>
              <a:t> </a:t>
            </a:r>
          </a:p>
          <a:p>
            <a:pPr marL="0" lvl="0" indent="0" algn="l" rtl="0">
              <a:spcBef>
                <a:spcPts val="0"/>
              </a:spcBef>
              <a:spcAft>
                <a:spcPts val="0"/>
              </a:spcAft>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u="none" dirty="0"/>
              <a:t>Site de </a:t>
            </a:r>
            <a:r>
              <a:rPr lang="en-US" b="1" u="none" dirty="0" err="1"/>
              <a:t>l’Alliance</a:t>
            </a:r>
            <a:r>
              <a:rPr lang="en-US" dirty="0"/>
              <a:t>. </a:t>
            </a:r>
          </a:p>
          <a:p>
            <a:pPr marL="228600" marR="0" lvl="0" indent="-228600" algn="l" rtl="0">
              <a:lnSpc>
                <a:spcPct val="100000"/>
              </a:lnSpc>
              <a:spcBef>
                <a:spcPts val="0"/>
              </a:spcBef>
              <a:spcAft>
                <a:spcPts val="0"/>
              </a:spcAft>
              <a:buClr>
                <a:schemeClr val="dk1"/>
              </a:buClr>
              <a:buSzPts val="1200"/>
              <a:buFont typeface="Calibri"/>
              <a:buAutoNum type="arabicPeriod"/>
            </a:pPr>
            <a:r>
              <a:rPr lang="en-US" dirty="0"/>
              <a:t>Le </a:t>
            </a:r>
            <a:r>
              <a:rPr lang="en-US" dirty="0" err="1"/>
              <a:t>fichier</a:t>
            </a:r>
            <a:r>
              <a:rPr lang="en-US" dirty="0"/>
              <a:t> </a:t>
            </a:r>
            <a:r>
              <a:rPr lang="en-US" u="sng" dirty="0"/>
              <a:t>PDF</a:t>
            </a:r>
            <a:r>
              <a:rPr lang="en-US" dirty="0"/>
              <a:t> &amp; </a:t>
            </a:r>
            <a:r>
              <a:rPr lang="fr-FR" dirty="0"/>
              <a:t>tout le matériel disponible peut être téléchargé si les gens veulent imprimer seulement des parties du CPMS, sur le site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Le dossier d'information " Introduction au CPMS </a:t>
            </a:r>
            <a:r>
              <a:rPr lang="fr-FR" dirty="0"/>
              <a:t>" contient ce PPT et des notes de facilitation, ainsi que le document d'introduction de 2 pages.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u="sng" dirty="0"/>
              <a:t>Un résumé </a:t>
            </a:r>
            <a:r>
              <a:rPr lang="fr-FR" dirty="0"/>
              <a:t>: Avec seulement 32 pages, il s'agit d'un document très général qui peut être utilisé pour introduire l'idée de normes minimales ou pour lancer des discussions sur la protection de l'enfance avec des collègues du gouvernement ou d'autres humanitaires sans les submerger avec l'énorme manuel.</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Découvrez notre </a:t>
            </a:r>
            <a:r>
              <a:rPr lang="fr-FR" u="sng" dirty="0"/>
              <a:t>cours en ligne gratuit sur la CPMS</a:t>
            </a:r>
            <a:r>
              <a:rPr lang="fr-FR" dirty="0"/>
              <a:t>, qui comprend une série de modules.</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Vidéos sur la chaîne </a:t>
            </a:r>
            <a:r>
              <a:rPr lang="fr-FR" dirty="0" err="1"/>
              <a:t>Youtube</a:t>
            </a:r>
            <a:r>
              <a:rPr lang="fr-FR" dirty="0"/>
              <a:t> de l'Alliance</a:t>
            </a:r>
          </a:p>
          <a:p>
            <a:pPr marL="228600" marR="0" lvl="0" indent="-228600" algn="l" defTabSz="914400" rtl="0" eaLnBrk="1" fontAlgn="auto" latinLnBrk="0" hangingPunct="1">
              <a:lnSpc>
                <a:spcPct val="100000"/>
              </a:lnSpc>
              <a:spcBef>
                <a:spcPts val="0"/>
              </a:spcBef>
              <a:spcAft>
                <a:spcPts val="0"/>
              </a:spcAft>
              <a:buClr>
                <a:schemeClr val="dk1"/>
              </a:buClr>
              <a:buSzPts val="1200"/>
              <a:buFont typeface="Calibri"/>
              <a:buAutoNum type="arabicPeriod"/>
              <a:tabLst/>
              <a:defRPr/>
            </a:pPr>
            <a:r>
              <a:rPr lang="fr-FR" dirty="0"/>
              <a:t>Une galerie de Standards </a:t>
            </a:r>
            <a:r>
              <a:rPr lang="fr-FR" u="sng" dirty="0"/>
              <a:t>illustrés</a:t>
            </a:r>
            <a:endParaRPr lang="en-US" u="sng" dirty="0"/>
          </a:p>
          <a:p>
            <a:pPr marL="0" marR="0" lvl="0" indent="0" algn="l" rtl="0">
              <a:lnSpc>
                <a:spcPct val="100000"/>
              </a:lnSpc>
              <a:spcBef>
                <a:spcPts val="0"/>
              </a:spcBef>
              <a:spcAft>
                <a:spcPts val="0"/>
              </a:spcAft>
              <a:buClr>
                <a:schemeClr val="dk1"/>
              </a:buClr>
              <a:buSzPts val="1200"/>
              <a:buFont typeface="Calibri"/>
              <a:buNone/>
            </a:pPr>
            <a:endParaRPr lang="en-US" u="sng" dirty="0"/>
          </a:p>
          <a:p>
            <a:pPr marL="0" marR="0" lvl="0" indent="0" algn="l" rtl="0">
              <a:lnSpc>
                <a:spcPct val="100000"/>
              </a:lnSpc>
              <a:spcBef>
                <a:spcPts val="0"/>
              </a:spcBef>
              <a:spcAft>
                <a:spcPts val="0"/>
              </a:spcAft>
              <a:buClr>
                <a:schemeClr val="dk1"/>
              </a:buClr>
              <a:buSzPts val="1200"/>
              <a:buFont typeface="Calibri"/>
              <a:buNone/>
            </a:pPr>
            <a:r>
              <a:rPr lang="en-US" b="1" u="none" dirty="0"/>
              <a:t>HSP:</a:t>
            </a:r>
          </a:p>
          <a:p>
            <a:pPr marL="0" lvl="0" indent="0" algn="l" rtl="0">
              <a:spcBef>
                <a:spcPts val="0"/>
              </a:spcBef>
              <a:spcAft>
                <a:spcPts val="0"/>
              </a:spcAft>
              <a:buNone/>
            </a:pPr>
            <a:r>
              <a:rPr lang="fr-FR" dirty="0"/>
              <a:t>1. </a:t>
            </a:r>
            <a:r>
              <a:rPr lang="fr-FR" u="sng" dirty="0"/>
              <a:t>Manuel en ligne</a:t>
            </a:r>
          </a:p>
          <a:p>
            <a:pPr marL="0" lvl="0" indent="0" algn="l" rtl="0">
              <a:spcBef>
                <a:spcPts val="0"/>
              </a:spcBef>
              <a:spcAft>
                <a:spcPts val="0"/>
              </a:spcAft>
              <a:buNone/>
            </a:pPr>
            <a:r>
              <a:rPr lang="fr-FR" dirty="0"/>
              <a:t>2. </a:t>
            </a:r>
            <a:r>
              <a:rPr lang="fr-FR" u="sng" dirty="0"/>
              <a:t>L'application du Partenariat pour les Standards Humanitaires </a:t>
            </a:r>
          </a:p>
          <a:p>
            <a:pPr marL="0" lvl="0" indent="0" algn="l" rtl="0">
              <a:spcBef>
                <a:spcPts val="0"/>
              </a:spcBef>
              <a:spcAft>
                <a:spcPts val="0"/>
              </a:spcAft>
              <a:buNone/>
            </a:pPr>
            <a:r>
              <a:rPr lang="fr-FR" dirty="0"/>
              <a:t>- C'est la deuxième application la plus populaire sur ce site après Sphère.</a:t>
            </a:r>
          </a:p>
          <a:p>
            <a:pPr marL="0" marR="0" lvl="0" indent="0" algn="l" rtl="0">
              <a:lnSpc>
                <a:spcPct val="100000"/>
              </a:lnSpc>
              <a:spcBef>
                <a:spcPts val="0"/>
              </a:spcBef>
              <a:spcAft>
                <a:spcPts val="0"/>
              </a:spcAft>
              <a:buClr>
                <a:schemeClr val="dk1"/>
              </a:buClr>
              <a:buSzPts val="1200"/>
              <a:buFont typeface="Calibri"/>
              <a:buNone/>
            </a:pPr>
            <a:endParaRPr lang="en-US" sz="1200" dirty="0"/>
          </a:p>
          <a:p>
            <a:pPr marL="0" marR="0" lvl="0" indent="0" algn="l" rtl="0">
              <a:lnSpc>
                <a:spcPct val="100000"/>
              </a:lnSpc>
              <a:spcBef>
                <a:spcPts val="0"/>
              </a:spcBef>
              <a:spcAft>
                <a:spcPts val="0"/>
              </a:spcAft>
              <a:buClr>
                <a:schemeClr val="dk1"/>
              </a:buClr>
              <a:buSzPts val="1200"/>
              <a:buFont typeface="Calibri"/>
              <a:buNone/>
            </a:pPr>
            <a:endParaRPr i="1" dirty="0"/>
          </a:p>
          <a:p>
            <a:pPr marL="0" lvl="0" indent="0" algn="l" rtl="0">
              <a:spcBef>
                <a:spcPts val="0"/>
              </a:spcBef>
              <a:spcAft>
                <a:spcPts val="0"/>
              </a:spcAft>
              <a:buNone/>
            </a:pPr>
            <a:r>
              <a:rPr lang="fr-FR" dirty="0"/>
              <a:t>DEMANDER : Quelles devraient être nos prochaines étapes en tant qu'équipe/agence/individu ?</a:t>
            </a:r>
          </a:p>
          <a:p>
            <a:pPr marL="0" lvl="0" indent="0" algn="l" rtl="0">
              <a:spcBef>
                <a:spcPts val="0"/>
              </a:spcBef>
              <a:spcAft>
                <a:spcPts val="0"/>
              </a:spcAft>
              <a:buNone/>
            </a:pPr>
            <a:r>
              <a:rPr lang="fr-FR" dirty="0"/>
              <a:t>(par exemple, vous pouvez prévoir une réunion plus longue pour assimiler les changements et créer un plan ; ou demander à des collègues de présenter certaines normes nouvelles/révisées et leurs implications pour le programme ; ou mettre en place une formation ou demander à la direction générale une réunion pour discuter de la responsabilité envers les enfants, </a:t>
            </a:r>
            <a:r>
              <a:rPr lang="fr-FR" dirty="0" err="1"/>
              <a:t>etc</a:t>
            </a:r>
            <a:r>
              <a:rPr lang="fr-FR" dirty="0"/>
              <a:t>).</a:t>
            </a:r>
          </a:p>
          <a:p>
            <a:pPr marL="0" lvl="0" indent="0" algn="l" rtl="0">
              <a:spcBef>
                <a:spcPts val="0"/>
              </a:spcBef>
              <a:spcAft>
                <a:spcPts val="0"/>
              </a:spcAft>
              <a:buNone/>
            </a:pPr>
            <a:r>
              <a:rPr lang="fr-FR" dirty="0"/>
              <a:t> </a:t>
            </a:r>
          </a:p>
          <a:p>
            <a:pPr marL="0" lvl="0" indent="0" algn="l" rtl="0">
              <a:spcBef>
                <a:spcPts val="0"/>
              </a:spcBef>
              <a:spcAft>
                <a:spcPts val="0"/>
              </a:spcAft>
              <a:buNone/>
            </a:pPr>
            <a:r>
              <a:rPr lang="fr-FR" dirty="0"/>
              <a:t>[Facilitateurs - </a:t>
            </a:r>
            <a:r>
              <a:rPr lang="fr-FR" u="sng" dirty="0"/>
              <a:t>Exemplaires imprimés </a:t>
            </a:r>
            <a:r>
              <a:rPr lang="fr-FR" dirty="0"/>
              <a:t>- l'Alliance mondiale dispose d'un petit stock du manuel et du résumé à Genève ; cependant, les pays et les régions sont encouragés à imprimer et à gérer leurs propres exemplaires localement. En général, cela se fait par le biais de la structure de coordination inter-agences. Sur demande, l'Alliance peut partager un PDF prêt à imprimer].</a:t>
            </a:r>
          </a:p>
          <a:p>
            <a:pPr marL="0" lvl="0" indent="0" algn="l" rtl="0">
              <a:spcBef>
                <a:spcPts val="0"/>
              </a:spcBef>
              <a:spcAft>
                <a:spcPts val="0"/>
              </a:spcAft>
              <a:buNone/>
            </a:pPr>
            <a:endParaRPr lang="fr-FR" dirty="0"/>
          </a:p>
          <a:p>
            <a:pPr marL="0" lvl="0" indent="0" algn="l" rtl="0">
              <a:spcBef>
                <a:spcPts val="0"/>
              </a:spcBef>
              <a:spcAft>
                <a:spcPts val="0"/>
              </a:spcAft>
              <a:buNone/>
            </a:pPr>
            <a:r>
              <a:rPr lang="fr-FR" dirty="0"/>
              <a:t>Merci beaucoup de vous être réunis et d'avoir commencé à explorer le CPMS. J'assurerai le suivi des prochaines étapes dont nous avons discuté. Et c'est là l'essentiel - le CPMS est un cadeau qui ne cesse de donner à chaque fois que vous l'ouvrez !</a:t>
            </a:r>
            <a:endParaRPr dirty="0"/>
          </a:p>
        </p:txBody>
      </p:sp>
      <p:sp>
        <p:nvSpPr>
          <p:cNvPr id="466" name="Google Shape;46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ext and objects3">
    <p:spTree>
      <p:nvGrpSpPr>
        <p:cNvPr id="1" name=""/>
        <p:cNvGrpSpPr/>
        <p:nvPr/>
      </p:nvGrpSpPr>
      <p:grpSpPr>
        <a:xfrm>
          <a:off x="0" y="0"/>
          <a:ext cx="0" cy="0"/>
          <a:chOff x="0" y="0"/>
          <a:chExt cx="0" cy="0"/>
        </a:xfrm>
      </p:grpSpPr>
      <p:sp>
        <p:nvSpPr>
          <p:cNvPr id="15" name="Título 1">
            <a:extLst>
              <a:ext uri="{FF2B5EF4-FFF2-40B4-BE49-F238E27FC236}">
                <a16:creationId xmlns:a16="http://schemas.microsoft.com/office/drawing/2014/main" id="{CE33FD22-C281-3F4F-A120-51CB75C6A8E5}"/>
              </a:ext>
            </a:extLst>
          </p:cNvPr>
          <p:cNvSpPr>
            <a:spLocks noGrp="1"/>
          </p:cNvSpPr>
          <p:nvPr>
            <p:ph type="title"/>
          </p:nvPr>
        </p:nvSpPr>
        <p:spPr>
          <a:xfrm>
            <a:off x="838200" y="365125"/>
            <a:ext cx="7227627"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16" name="Marcador de contenido 2">
            <a:extLst>
              <a:ext uri="{FF2B5EF4-FFF2-40B4-BE49-F238E27FC236}">
                <a16:creationId xmlns:a16="http://schemas.microsoft.com/office/drawing/2014/main" id="{3E78B670-3674-4648-BF50-EFC8E7B24AA4}"/>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pic>
        <p:nvPicPr>
          <p:cNvPr id="3" name="Imagen 2">
            <a:extLst>
              <a:ext uri="{FF2B5EF4-FFF2-40B4-BE49-F238E27FC236}">
                <a16:creationId xmlns:a16="http://schemas.microsoft.com/office/drawing/2014/main" id="{55607ED3-C6B4-2E4A-AC76-37ABEF7800A8}"/>
              </a:ext>
            </a:extLst>
          </p:cNvPr>
          <p:cNvPicPr>
            <a:picLocks noChangeAspect="1"/>
          </p:cNvPicPr>
          <p:nvPr userDrawn="1"/>
        </p:nvPicPr>
        <p:blipFill rotWithShape="1">
          <a:blip r:embed="rId2"/>
          <a:srcRect l="70610" t="10304" r="11372" b="9397"/>
          <a:stretch/>
        </p:blipFill>
        <p:spPr>
          <a:xfrm>
            <a:off x="8303342" y="0"/>
            <a:ext cx="3888658" cy="6858000"/>
          </a:xfrm>
          <a:prstGeom prst="rect">
            <a:avLst/>
          </a:prstGeom>
        </p:spPr>
      </p:pic>
    </p:spTree>
    <p:extLst>
      <p:ext uri="{BB962C8B-B14F-4D97-AF65-F5344CB8AC3E}">
        <p14:creationId xmlns:p14="http://schemas.microsoft.com/office/powerpoint/2010/main" val="616625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mp; Text - Green">
  <p:cSld name="Title &amp; Text - Green">
    <p:spTree>
      <p:nvGrpSpPr>
        <p:cNvPr id="1" name="Shape 121"/>
        <p:cNvGrpSpPr/>
        <p:nvPr/>
      </p:nvGrpSpPr>
      <p:grpSpPr>
        <a:xfrm>
          <a:off x="0" y="0"/>
          <a:ext cx="0" cy="0"/>
          <a:chOff x="0" y="0"/>
          <a:chExt cx="0" cy="0"/>
        </a:xfrm>
      </p:grpSpPr>
      <p:sp>
        <p:nvSpPr>
          <p:cNvPr id="122" name="Google Shape;122;p45"/>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4"/>
              </a:buClr>
              <a:buSzPts val="3600"/>
              <a:buFont typeface="Helvetica Neue"/>
              <a:buNone/>
              <a:defRPr sz="3600" b="1">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23" name="Google Shape;123;p45"/>
          <p:cNvCxnSpPr/>
          <p:nvPr/>
        </p:nvCxnSpPr>
        <p:spPr>
          <a:xfrm rot="10800000" flipH="1">
            <a:off x="656024" y="1635973"/>
            <a:ext cx="10820189" cy="33878"/>
          </a:xfrm>
          <a:prstGeom prst="straightConnector1">
            <a:avLst/>
          </a:prstGeom>
          <a:noFill/>
          <a:ln w="9525" cap="flat" cmpd="sng">
            <a:solidFill>
              <a:schemeClr val="accent4"/>
            </a:solidFill>
            <a:prstDash val="solid"/>
            <a:miter lim="800000"/>
            <a:headEnd type="none" w="sm" len="sm"/>
            <a:tailEnd type="none" w="sm" len="sm"/>
          </a:ln>
        </p:spPr>
      </p:cxnSp>
      <p:sp>
        <p:nvSpPr>
          <p:cNvPr id="124" name="Google Shape;124;p45"/>
          <p:cNvSpPr/>
          <p:nvPr/>
        </p:nvSpPr>
        <p:spPr>
          <a:xfrm>
            <a:off x="7858954" y="1589835"/>
            <a:ext cx="3617259" cy="92275"/>
          </a:xfrm>
          <a:prstGeom prst="rect">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45"/>
          <p:cNvSpPr txBox="1">
            <a:spLocks noGrp="1"/>
          </p:cNvSpPr>
          <p:nvPr>
            <p:ph type="body" idx="1"/>
          </p:nvPr>
        </p:nvSpPr>
        <p:spPr>
          <a:xfrm>
            <a:off x="656022" y="1971675"/>
            <a:ext cx="10820015" cy="42862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2"/>
              </a:buClr>
              <a:buSzPts val="2400"/>
              <a:buChar char="•"/>
              <a:defRPr/>
            </a:lvl2pPr>
            <a:lvl3pPr marL="1371600" lvl="2" indent="-355600" algn="l">
              <a:lnSpc>
                <a:spcPct val="90000"/>
              </a:lnSpc>
              <a:spcBef>
                <a:spcPts val="500"/>
              </a:spcBef>
              <a:spcAft>
                <a:spcPts val="0"/>
              </a:spcAft>
              <a:buClr>
                <a:schemeClr val="accent2"/>
              </a:buClr>
              <a:buSzPts val="2000"/>
              <a:buChar char="•"/>
              <a:defRPr/>
            </a:lvl3pPr>
            <a:lvl4pPr marL="1828800" lvl="3" indent="-342900" algn="l">
              <a:lnSpc>
                <a:spcPct val="90000"/>
              </a:lnSpc>
              <a:spcBef>
                <a:spcPts val="500"/>
              </a:spcBef>
              <a:spcAft>
                <a:spcPts val="0"/>
              </a:spcAft>
              <a:buClr>
                <a:schemeClr val="accent2"/>
              </a:buClr>
              <a:buSzPts val="1800"/>
              <a:buChar char="•"/>
              <a:defRPr/>
            </a:lvl4pPr>
            <a:lvl5pPr marL="2286000" lvl="4" indent="-342900" algn="l">
              <a:lnSpc>
                <a:spcPct val="90000"/>
              </a:lnSpc>
              <a:spcBef>
                <a:spcPts val="500"/>
              </a:spcBef>
              <a:spcAft>
                <a:spcPts val="0"/>
              </a:spcAft>
              <a:buClr>
                <a:schemeClr val="accent2"/>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6" name="Google Shape;126;p45"/>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2"/>
              </a:buClr>
              <a:buSzPts val="2800"/>
              <a:buChar char="•"/>
              <a:defRPr>
                <a:solidFill>
                  <a:schemeClr val="dk1"/>
                </a:solidFill>
              </a:defRPr>
            </a:lvl1pPr>
            <a:lvl2pPr marL="914400" lvl="1" indent="-381000" algn="l">
              <a:lnSpc>
                <a:spcPct val="90000"/>
              </a:lnSpc>
              <a:spcBef>
                <a:spcPts val="500"/>
              </a:spcBef>
              <a:spcAft>
                <a:spcPts val="0"/>
              </a:spcAft>
              <a:buClr>
                <a:schemeClr val="accent2"/>
              </a:buClr>
              <a:buSzPts val="2400"/>
              <a:buChar char="•"/>
              <a:defRPr>
                <a:solidFill>
                  <a:schemeClr val="dk1"/>
                </a:solidFill>
              </a:defRPr>
            </a:lvl2pPr>
            <a:lvl3pPr marL="1371600" lvl="2" indent="-355600" algn="l">
              <a:lnSpc>
                <a:spcPct val="90000"/>
              </a:lnSpc>
              <a:spcBef>
                <a:spcPts val="500"/>
              </a:spcBef>
              <a:spcAft>
                <a:spcPts val="0"/>
              </a:spcAft>
              <a:buClr>
                <a:schemeClr val="accent2"/>
              </a:buClr>
              <a:buSzPts val="2000"/>
              <a:buChar char="•"/>
              <a:defRPr>
                <a:solidFill>
                  <a:schemeClr val="dk1"/>
                </a:solidFill>
              </a:defRPr>
            </a:lvl3pPr>
            <a:lvl4pPr marL="1828800" lvl="3" indent="-342900" algn="l">
              <a:lnSpc>
                <a:spcPct val="90000"/>
              </a:lnSpc>
              <a:spcBef>
                <a:spcPts val="500"/>
              </a:spcBef>
              <a:spcAft>
                <a:spcPts val="0"/>
              </a:spcAft>
              <a:buClr>
                <a:schemeClr val="accent2"/>
              </a:buClr>
              <a:buSzPts val="1800"/>
              <a:buChar char="•"/>
              <a:defRPr>
                <a:solidFill>
                  <a:schemeClr val="dk1"/>
                </a:solidFill>
              </a:defRPr>
            </a:lvl4pPr>
            <a:lvl5pPr marL="2286000" lvl="4" indent="-342900" algn="l">
              <a:lnSpc>
                <a:spcPct val="90000"/>
              </a:lnSpc>
              <a:spcBef>
                <a:spcPts val="500"/>
              </a:spcBef>
              <a:spcAft>
                <a:spcPts val="0"/>
              </a:spcAft>
              <a:buClr>
                <a:schemeClr val="accent2"/>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Text with Dots - Purple">
  <p:cSld name="Title &amp; Text with Dots - Purple">
    <p:spTree>
      <p:nvGrpSpPr>
        <p:cNvPr id="1" name="Shape 127"/>
        <p:cNvGrpSpPr/>
        <p:nvPr/>
      </p:nvGrpSpPr>
      <p:grpSpPr>
        <a:xfrm>
          <a:off x="0" y="0"/>
          <a:ext cx="0" cy="0"/>
          <a:chOff x="0" y="0"/>
          <a:chExt cx="0" cy="0"/>
        </a:xfrm>
      </p:grpSpPr>
      <p:grpSp>
        <p:nvGrpSpPr>
          <p:cNvPr id="128" name="Google Shape;128;p46"/>
          <p:cNvGrpSpPr/>
          <p:nvPr/>
        </p:nvGrpSpPr>
        <p:grpSpPr>
          <a:xfrm>
            <a:off x="0" y="5303520"/>
            <a:ext cx="12192000" cy="1639827"/>
            <a:chOff x="0" y="5303520"/>
            <a:chExt cx="12192000" cy="1639827"/>
          </a:xfrm>
        </p:grpSpPr>
        <p:pic>
          <p:nvPicPr>
            <p:cNvPr id="129" name="Google Shape;129;p46"/>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30" name="Google Shape;130;p46"/>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
        <p:nvSpPr>
          <p:cNvPr id="131" name="Google Shape;131;p46"/>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46"/>
          <p:cNvSpPr txBox="1">
            <a:spLocks noGrp="1"/>
          </p:cNvSpPr>
          <p:nvPr>
            <p:ph type="body" idx="1"/>
          </p:nvPr>
        </p:nvSpPr>
        <p:spPr>
          <a:xfrm>
            <a:off x="656022" y="1690688"/>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46"/>
          <p:cNvSpPr txBox="1">
            <a:spLocks noGrp="1"/>
          </p:cNvSpPr>
          <p:nvPr>
            <p:ph type="body" idx="2"/>
          </p:nvPr>
        </p:nvSpPr>
        <p:spPr>
          <a:xfrm>
            <a:off x="656021" y="2333625"/>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Text with Dots - Teal">
  <p:cSld name="Title &amp; Text with Dots - Teal">
    <p:spTree>
      <p:nvGrpSpPr>
        <p:cNvPr id="1" name="Shape 134"/>
        <p:cNvGrpSpPr/>
        <p:nvPr/>
      </p:nvGrpSpPr>
      <p:grpSpPr>
        <a:xfrm>
          <a:off x="0" y="0"/>
          <a:ext cx="0" cy="0"/>
          <a:chOff x="0" y="0"/>
          <a:chExt cx="0" cy="0"/>
        </a:xfrm>
      </p:grpSpPr>
      <p:sp>
        <p:nvSpPr>
          <p:cNvPr id="135" name="Google Shape;135;p47"/>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47"/>
          <p:cNvSpPr txBox="1">
            <a:spLocks noGrp="1"/>
          </p:cNvSpPr>
          <p:nvPr>
            <p:ph type="body" idx="1"/>
          </p:nvPr>
        </p:nvSpPr>
        <p:spPr>
          <a:xfrm>
            <a:off x="656022" y="1690688"/>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7" name="Google Shape;137;p47"/>
          <p:cNvSpPr txBox="1">
            <a:spLocks noGrp="1"/>
          </p:cNvSpPr>
          <p:nvPr>
            <p:ph type="body" idx="2"/>
          </p:nvPr>
        </p:nvSpPr>
        <p:spPr>
          <a:xfrm>
            <a:off x="656021" y="2333624"/>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38" name="Google Shape;138;p47"/>
          <p:cNvGrpSpPr/>
          <p:nvPr/>
        </p:nvGrpSpPr>
        <p:grpSpPr>
          <a:xfrm>
            <a:off x="0" y="5303520"/>
            <a:ext cx="12192000" cy="1639827"/>
            <a:chOff x="0" y="5303520"/>
            <a:chExt cx="12192000" cy="1639827"/>
          </a:xfrm>
        </p:grpSpPr>
        <p:pic>
          <p:nvPicPr>
            <p:cNvPr id="139" name="Google Shape;139;p47"/>
            <p:cNvPicPr preferRelativeResize="0"/>
            <p:nvPr/>
          </p:nvPicPr>
          <p:blipFill rotWithShape="1">
            <a:blip r:embed="rId2">
              <a:alphaModFix amt="20000"/>
            </a:blip>
            <a:srcRect l="59836" t="10673" r="12104" b="6770"/>
            <a:stretch/>
          </p:blipFill>
          <p:spPr>
            <a:xfrm rot="5400000">
              <a:off x="2302155" y="3001365"/>
              <a:ext cx="1639827" cy="6244138"/>
            </a:xfrm>
            <a:prstGeom prst="rect">
              <a:avLst/>
            </a:prstGeom>
            <a:noFill/>
            <a:ln>
              <a:noFill/>
            </a:ln>
          </p:spPr>
        </p:pic>
        <p:pic>
          <p:nvPicPr>
            <p:cNvPr id="140" name="Google Shape;140;p47"/>
            <p:cNvPicPr preferRelativeResize="0"/>
            <p:nvPr/>
          </p:nvPicPr>
          <p:blipFill rotWithShape="1">
            <a:blip r:embed="rId2">
              <a:alphaModFix amt="20000"/>
            </a:blip>
            <a:srcRect l="60063" t="10673" r="11953" b="6770"/>
            <a:stretch/>
          </p:blipFill>
          <p:spPr>
            <a:xfrm rot="5400000">
              <a:off x="8439135" y="3108523"/>
              <a:ext cx="1557867" cy="5947862"/>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mp; Two Column - Green">
  <p:cSld name="Title &amp; Two Column - Green">
    <p:spTree>
      <p:nvGrpSpPr>
        <p:cNvPr id="1" name="Shape 180"/>
        <p:cNvGrpSpPr/>
        <p:nvPr/>
      </p:nvGrpSpPr>
      <p:grpSpPr>
        <a:xfrm>
          <a:off x="0" y="0"/>
          <a:ext cx="0" cy="0"/>
          <a:chOff x="0" y="0"/>
          <a:chExt cx="0" cy="0"/>
        </a:xfrm>
      </p:grpSpPr>
      <p:sp>
        <p:nvSpPr>
          <p:cNvPr id="181" name="Google Shape;181;p51"/>
          <p:cNvSpPr/>
          <p:nvPr/>
        </p:nvSpPr>
        <p:spPr>
          <a:xfrm>
            <a:off x="0" y="0"/>
            <a:ext cx="12192000" cy="1609344"/>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2" name="Google Shape;182;p51"/>
          <p:cNvGrpSpPr/>
          <p:nvPr/>
        </p:nvGrpSpPr>
        <p:grpSpPr>
          <a:xfrm>
            <a:off x="-208788" y="0"/>
            <a:ext cx="12609576" cy="2174490"/>
            <a:chOff x="0" y="5043119"/>
            <a:chExt cx="12192000" cy="1814883"/>
          </a:xfrm>
        </p:grpSpPr>
        <p:pic>
          <p:nvPicPr>
            <p:cNvPr id="183" name="Google Shape;183;p51"/>
            <p:cNvPicPr preferRelativeResize="0"/>
            <p:nvPr/>
          </p:nvPicPr>
          <p:blipFill rotWithShape="1">
            <a:blip r:embed="rId2">
              <a:alphaModFix amt="20000"/>
            </a:blip>
            <a:srcRect l="50000" t="7392" r="19089" b="9029"/>
            <a:stretch/>
          </p:blipFill>
          <p:spPr>
            <a:xfrm rot="5400000">
              <a:off x="2349106" y="2694015"/>
              <a:ext cx="1814881" cy="6513094"/>
            </a:xfrm>
            <a:prstGeom prst="rect">
              <a:avLst/>
            </a:prstGeom>
            <a:noFill/>
            <a:ln>
              <a:noFill/>
            </a:ln>
          </p:spPr>
        </p:pic>
        <p:pic>
          <p:nvPicPr>
            <p:cNvPr id="184" name="Google Shape;184;p51"/>
            <p:cNvPicPr preferRelativeResize="0"/>
            <p:nvPr/>
          </p:nvPicPr>
          <p:blipFill rotWithShape="1">
            <a:blip r:embed="rId2">
              <a:alphaModFix amt="20000"/>
            </a:blip>
            <a:srcRect l="54597" t="31445" r="16826" b="9029"/>
            <a:stretch/>
          </p:blipFill>
          <p:spPr>
            <a:xfrm rot="5400000">
              <a:off x="8435259" y="3077812"/>
              <a:ext cx="1791433" cy="5722047"/>
            </a:xfrm>
            <a:prstGeom prst="rect">
              <a:avLst/>
            </a:prstGeom>
            <a:noFill/>
            <a:ln>
              <a:noFill/>
            </a:ln>
          </p:spPr>
        </p:pic>
      </p:grpSp>
      <p:cxnSp>
        <p:nvCxnSpPr>
          <p:cNvPr id="185" name="Google Shape;185;p51"/>
          <p:cNvCxnSpPr/>
          <p:nvPr/>
        </p:nvCxnSpPr>
        <p:spPr>
          <a:xfrm>
            <a:off x="6125488" y="3178428"/>
            <a:ext cx="0" cy="3127254"/>
          </a:xfrm>
          <a:prstGeom prst="straightConnector1">
            <a:avLst/>
          </a:prstGeom>
          <a:noFill/>
          <a:ln w="9525" cap="flat" cmpd="sng">
            <a:solidFill>
              <a:srgbClr val="A5A5A5"/>
            </a:solidFill>
            <a:prstDash val="solid"/>
            <a:miter lim="800000"/>
            <a:headEnd type="none" w="sm" len="sm"/>
            <a:tailEnd type="none" w="sm" len="sm"/>
          </a:ln>
        </p:spPr>
      </p:cxnSp>
      <p:sp>
        <p:nvSpPr>
          <p:cNvPr id="186" name="Google Shape;186;p51"/>
          <p:cNvSpPr txBox="1">
            <a:spLocks noGrp="1"/>
          </p:cNvSpPr>
          <p:nvPr>
            <p:ph type="title"/>
          </p:nvPr>
        </p:nvSpPr>
        <p:spPr>
          <a:xfrm>
            <a:off x="656023" y="246594"/>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Helvetica Neue"/>
              <a:buNone/>
              <a:defRPr sz="36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7" name="Google Shape;187;p51"/>
          <p:cNvSpPr txBox="1">
            <a:spLocks noGrp="1"/>
          </p:cNvSpPr>
          <p:nvPr>
            <p:ph type="body" idx="1"/>
          </p:nvPr>
        </p:nvSpPr>
        <p:spPr>
          <a:xfrm>
            <a:off x="656022" y="1903943"/>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800"/>
              <a:buNone/>
              <a:defRPr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8" name="Google Shape;188;p51"/>
          <p:cNvSpPr txBox="1">
            <a:spLocks noGrp="1"/>
          </p:cNvSpPr>
          <p:nvPr>
            <p:ph type="body" idx="2"/>
          </p:nvPr>
        </p:nvSpPr>
        <p:spPr>
          <a:xfrm>
            <a:off x="656021" y="2479149"/>
            <a:ext cx="10820015" cy="52117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400"/>
              <a:buNone/>
              <a:defRPr sz="2400">
                <a:solidFill>
                  <a:schemeClr val="dk1"/>
                </a:solidFill>
              </a:defRPr>
            </a:lvl1pPr>
            <a:lvl2pPr marL="914400" lvl="1" indent="-228600" algn="l">
              <a:lnSpc>
                <a:spcPct val="90000"/>
              </a:lnSpc>
              <a:spcBef>
                <a:spcPts val="500"/>
              </a:spcBef>
              <a:spcAft>
                <a:spcPts val="0"/>
              </a:spcAft>
              <a:buClr>
                <a:schemeClr val="accent3"/>
              </a:buClr>
              <a:buSzPts val="2400"/>
              <a:buNone/>
              <a:defRPr>
                <a:solidFill>
                  <a:schemeClr val="dk1"/>
                </a:solidFill>
              </a:defRPr>
            </a:lvl2pPr>
            <a:lvl3pPr marL="1371600" lvl="2" indent="-228600" algn="l">
              <a:lnSpc>
                <a:spcPct val="90000"/>
              </a:lnSpc>
              <a:spcBef>
                <a:spcPts val="500"/>
              </a:spcBef>
              <a:spcAft>
                <a:spcPts val="0"/>
              </a:spcAft>
              <a:buClr>
                <a:schemeClr val="accent3"/>
              </a:buClr>
              <a:buSzPts val="2000"/>
              <a:buNone/>
              <a:defRPr>
                <a:solidFill>
                  <a:schemeClr val="dk1"/>
                </a:solidFill>
              </a:defRPr>
            </a:lvl3pPr>
            <a:lvl4pPr marL="1828800" lvl="3" indent="-228600" algn="l">
              <a:lnSpc>
                <a:spcPct val="90000"/>
              </a:lnSpc>
              <a:spcBef>
                <a:spcPts val="500"/>
              </a:spcBef>
              <a:spcAft>
                <a:spcPts val="0"/>
              </a:spcAft>
              <a:buClr>
                <a:schemeClr val="accent3"/>
              </a:buClr>
              <a:buSzPts val="1800"/>
              <a:buNone/>
              <a:defRPr>
                <a:solidFill>
                  <a:schemeClr val="dk1"/>
                </a:solidFill>
              </a:defRPr>
            </a:lvl4pPr>
            <a:lvl5pPr marL="2286000" lvl="4" indent="-228600" algn="l">
              <a:lnSpc>
                <a:spcPct val="90000"/>
              </a:lnSpc>
              <a:spcBef>
                <a:spcPts val="500"/>
              </a:spcBef>
              <a:spcAft>
                <a:spcPts val="0"/>
              </a:spcAft>
              <a:buClr>
                <a:schemeClr val="accent3"/>
              </a:buClr>
              <a:buSzPts val="1800"/>
              <a:buNone/>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51"/>
          <p:cNvSpPr txBox="1">
            <a:spLocks noGrp="1"/>
          </p:cNvSpPr>
          <p:nvPr>
            <p:ph type="body" idx="3"/>
          </p:nvPr>
        </p:nvSpPr>
        <p:spPr>
          <a:xfrm>
            <a:off x="656022"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51"/>
          <p:cNvSpPr txBox="1">
            <a:spLocks noGrp="1"/>
          </p:cNvSpPr>
          <p:nvPr>
            <p:ph type="body" idx="4"/>
          </p:nvPr>
        </p:nvSpPr>
        <p:spPr>
          <a:xfrm>
            <a:off x="656022"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1" name="Google Shape;191;p51"/>
          <p:cNvSpPr txBox="1">
            <a:spLocks noGrp="1"/>
          </p:cNvSpPr>
          <p:nvPr>
            <p:ph type="body" idx="5"/>
          </p:nvPr>
        </p:nvSpPr>
        <p:spPr>
          <a:xfrm>
            <a:off x="6814990" y="3358502"/>
            <a:ext cx="4661045" cy="60507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2"/>
              </a:buClr>
              <a:buSzPts val="2400"/>
              <a:buNone/>
              <a:defRPr sz="2400" b="1">
                <a:solidFill>
                  <a:schemeClr val="accent2"/>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2" name="Google Shape;192;p51"/>
          <p:cNvSpPr txBox="1">
            <a:spLocks noGrp="1"/>
          </p:cNvSpPr>
          <p:nvPr>
            <p:ph type="body" idx="6"/>
          </p:nvPr>
        </p:nvSpPr>
        <p:spPr>
          <a:xfrm>
            <a:off x="6814990" y="4066959"/>
            <a:ext cx="4661046" cy="2238723"/>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accent2"/>
              </a:buClr>
              <a:buSzPts val="2400"/>
              <a:buChar char="•"/>
              <a:defRPr sz="2400">
                <a:solidFill>
                  <a:schemeClr val="dk1"/>
                </a:solidFill>
              </a:defRPr>
            </a:lvl1pPr>
            <a:lvl2pPr marL="914400" lvl="1" indent="-381000" algn="l">
              <a:lnSpc>
                <a:spcPct val="90000"/>
              </a:lnSpc>
              <a:spcBef>
                <a:spcPts val="500"/>
              </a:spcBef>
              <a:spcAft>
                <a:spcPts val="0"/>
              </a:spcAft>
              <a:buClr>
                <a:schemeClr val="accent2"/>
              </a:buClr>
              <a:buSzPts val="2400"/>
              <a:buChar char="•"/>
              <a:defRPr sz="2400">
                <a:solidFill>
                  <a:schemeClr val="dk1"/>
                </a:solidFill>
              </a:defRPr>
            </a:lvl2pPr>
            <a:lvl3pPr marL="1371600" lvl="2" indent="-381000" algn="l">
              <a:lnSpc>
                <a:spcPct val="90000"/>
              </a:lnSpc>
              <a:spcBef>
                <a:spcPts val="500"/>
              </a:spcBef>
              <a:spcAft>
                <a:spcPts val="0"/>
              </a:spcAft>
              <a:buClr>
                <a:schemeClr val="accent2"/>
              </a:buClr>
              <a:buSzPts val="2400"/>
              <a:buChar char="•"/>
              <a:defRPr sz="2400">
                <a:solidFill>
                  <a:schemeClr val="dk1"/>
                </a:solidFill>
              </a:defRPr>
            </a:lvl3pPr>
            <a:lvl4pPr marL="1828800" lvl="3" indent="-381000" algn="l">
              <a:lnSpc>
                <a:spcPct val="90000"/>
              </a:lnSpc>
              <a:spcBef>
                <a:spcPts val="500"/>
              </a:spcBef>
              <a:spcAft>
                <a:spcPts val="0"/>
              </a:spcAft>
              <a:buClr>
                <a:schemeClr val="accent2"/>
              </a:buClr>
              <a:buSzPts val="2400"/>
              <a:buChar char="•"/>
              <a:defRPr sz="2400">
                <a:solidFill>
                  <a:schemeClr val="dk1"/>
                </a:solidFill>
              </a:defRPr>
            </a:lvl4pPr>
            <a:lvl5pPr marL="2286000" lvl="4" indent="-381000" algn="l">
              <a:lnSpc>
                <a:spcPct val="90000"/>
              </a:lnSpc>
              <a:spcBef>
                <a:spcPts val="500"/>
              </a:spcBef>
              <a:spcAft>
                <a:spcPts val="0"/>
              </a:spcAft>
              <a:buClr>
                <a:schemeClr val="accent2"/>
              </a:buClr>
              <a:buSzPts val="2400"/>
              <a:buChar char="•"/>
              <a:defRPr sz="2400">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 Colored Background - Blue">
  <p:cSld name="Title on Colored Background - Blue">
    <p:spTree>
      <p:nvGrpSpPr>
        <p:cNvPr id="1" name="Shape 193"/>
        <p:cNvGrpSpPr/>
        <p:nvPr/>
      </p:nvGrpSpPr>
      <p:grpSpPr>
        <a:xfrm>
          <a:off x="0" y="0"/>
          <a:ext cx="0" cy="0"/>
          <a:chOff x="0" y="0"/>
          <a:chExt cx="0" cy="0"/>
        </a:xfrm>
      </p:grpSpPr>
      <p:sp>
        <p:nvSpPr>
          <p:cNvPr id="194" name="Google Shape;194;p52"/>
          <p:cNvSpPr/>
          <p:nvPr/>
        </p:nvSpPr>
        <p:spPr>
          <a:xfrm>
            <a:off x="0" y="3541"/>
            <a:ext cx="12192000" cy="685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5" name="Google Shape;195;p52"/>
          <p:cNvSpPr/>
          <p:nvPr/>
        </p:nvSpPr>
        <p:spPr>
          <a:xfrm>
            <a:off x="1941095" y="2837119"/>
            <a:ext cx="8293768" cy="1094802"/>
          </a:xfrm>
          <a:prstGeom prst="rect">
            <a:avLst/>
          </a:prstGeom>
          <a:noFill/>
          <a:ln w="5715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52"/>
          <p:cNvSpPr/>
          <p:nvPr/>
        </p:nvSpPr>
        <p:spPr>
          <a:xfrm>
            <a:off x="2610678" y="2502568"/>
            <a:ext cx="6997148" cy="80210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97" name="Google Shape;197;p52"/>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198" name="Google Shape;198;p52"/>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9" name="Google Shape;199;p52"/>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 Colored Background - Purple">
  <p:cSld name="Title on Colored Background - Purple">
    <p:spTree>
      <p:nvGrpSpPr>
        <p:cNvPr id="1" name="Shape 200"/>
        <p:cNvGrpSpPr/>
        <p:nvPr/>
      </p:nvGrpSpPr>
      <p:grpSpPr>
        <a:xfrm>
          <a:off x="0" y="0"/>
          <a:ext cx="0" cy="0"/>
          <a:chOff x="0" y="0"/>
          <a:chExt cx="0" cy="0"/>
        </a:xfrm>
      </p:grpSpPr>
      <p:sp>
        <p:nvSpPr>
          <p:cNvPr id="201" name="Google Shape;201;p53"/>
          <p:cNvSpPr/>
          <p:nvPr/>
        </p:nvSpPr>
        <p:spPr>
          <a:xfrm>
            <a:off x="0" y="3541"/>
            <a:ext cx="12192000" cy="6858000"/>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2" name="Google Shape;202;p53"/>
          <p:cNvSpPr/>
          <p:nvPr/>
        </p:nvSpPr>
        <p:spPr>
          <a:xfrm>
            <a:off x="1941095" y="2837119"/>
            <a:ext cx="8293768" cy="1094802"/>
          </a:xfrm>
          <a:prstGeom prst="rect">
            <a:avLst/>
          </a:prstGeom>
          <a:noFill/>
          <a:ln w="571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53"/>
          <p:cNvSpPr/>
          <p:nvPr/>
        </p:nvSpPr>
        <p:spPr>
          <a:xfrm>
            <a:off x="2610678" y="2502568"/>
            <a:ext cx="6997148" cy="802106"/>
          </a:xfrm>
          <a:prstGeom prst="rect">
            <a:avLst/>
          </a:prstGeom>
          <a:solidFill>
            <a:srgbClr val="97467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04" name="Google Shape;204;p53"/>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05" name="Google Shape;205;p53"/>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6" name="Google Shape;206;p53"/>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 Colored Background - Teal">
  <p:cSld name="Title on Colored Background - Teal">
    <p:spTree>
      <p:nvGrpSpPr>
        <p:cNvPr id="1" name="Shape 207"/>
        <p:cNvGrpSpPr/>
        <p:nvPr/>
      </p:nvGrpSpPr>
      <p:grpSpPr>
        <a:xfrm>
          <a:off x="0" y="0"/>
          <a:ext cx="0" cy="0"/>
          <a:chOff x="0" y="0"/>
          <a:chExt cx="0" cy="0"/>
        </a:xfrm>
      </p:grpSpPr>
      <p:sp>
        <p:nvSpPr>
          <p:cNvPr id="208" name="Google Shape;208;p54"/>
          <p:cNvSpPr/>
          <p:nvPr/>
        </p:nvSpPr>
        <p:spPr>
          <a:xfrm>
            <a:off x="0" y="3541"/>
            <a:ext cx="12192000" cy="68580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54"/>
          <p:cNvSpPr/>
          <p:nvPr/>
        </p:nvSpPr>
        <p:spPr>
          <a:xfrm>
            <a:off x="1941095" y="2837119"/>
            <a:ext cx="8293768" cy="1094802"/>
          </a:xfrm>
          <a:prstGeom prst="rect">
            <a:avLst/>
          </a:prstGeom>
          <a:noFill/>
          <a:ln w="5715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0" name="Google Shape;210;p54"/>
          <p:cNvSpPr/>
          <p:nvPr/>
        </p:nvSpPr>
        <p:spPr>
          <a:xfrm>
            <a:off x="2610678" y="2502568"/>
            <a:ext cx="6997148" cy="802106"/>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1" name="Google Shape;211;p54"/>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2" name="Google Shape;212;p54"/>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54"/>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 Colored Background - Green">
  <p:cSld name="Title on Colored Background - Green">
    <p:spTree>
      <p:nvGrpSpPr>
        <p:cNvPr id="1" name="Shape 214"/>
        <p:cNvGrpSpPr/>
        <p:nvPr/>
      </p:nvGrpSpPr>
      <p:grpSpPr>
        <a:xfrm>
          <a:off x="0" y="0"/>
          <a:ext cx="0" cy="0"/>
          <a:chOff x="0" y="0"/>
          <a:chExt cx="0" cy="0"/>
        </a:xfrm>
      </p:grpSpPr>
      <p:sp>
        <p:nvSpPr>
          <p:cNvPr id="215" name="Google Shape;215;p55"/>
          <p:cNvSpPr/>
          <p:nvPr/>
        </p:nvSpPr>
        <p:spPr>
          <a:xfrm>
            <a:off x="0" y="3541"/>
            <a:ext cx="12192000" cy="68580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6" name="Google Shape;216;p55"/>
          <p:cNvSpPr/>
          <p:nvPr/>
        </p:nvSpPr>
        <p:spPr>
          <a:xfrm>
            <a:off x="1941095" y="2837119"/>
            <a:ext cx="8293768" cy="1094802"/>
          </a:xfrm>
          <a:prstGeom prst="rect">
            <a:avLst/>
          </a:prstGeom>
          <a:noFill/>
          <a:ln w="5715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7" name="Google Shape;217;p55"/>
          <p:cNvSpPr/>
          <p:nvPr/>
        </p:nvSpPr>
        <p:spPr>
          <a:xfrm>
            <a:off x="2610678" y="2502568"/>
            <a:ext cx="6997148" cy="80210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218" name="Google Shape;218;p55"/>
          <p:cNvPicPr preferRelativeResize="0"/>
          <p:nvPr/>
        </p:nvPicPr>
        <p:blipFill rotWithShape="1">
          <a:blip r:embed="rId2">
            <a:alphaModFix amt="20000"/>
          </a:blip>
          <a:srcRect l="60398" t="16294" r="3321" b="6459"/>
          <a:stretch/>
        </p:blipFill>
        <p:spPr>
          <a:xfrm rot="5400000">
            <a:off x="4171319" y="95874"/>
            <a:ext cx="3849350" cy="12192003"/>
          </a:xfrm>
          <a:prstGeom prst="rect">
            <a:avLst/>
          </a:prstGeom>
          <a:noFill/>
          <a:ln>
            <a:noFill/>
          </a:ln>
        </p:spPr>
      </p:pic>
      <p:sp>
        <p:nvSpPr>
          <p:cNvPr id="219" name="Google Shape;219;p55"/>
          <p:cNvSpPr txBox="1">
            <a:spLocks noGrp="1"/>
          </p:cNvSpPr>
          <p:nvPr>
            <p:ph type="title"/>
          </p:nvPr>
        </p:nvSpPr>
        <p:spPr>
          <a:xfrm>
            <a:off x="2145791" y="3099692"/>
            <a:ext cx="7851649" cy="562168"/>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3200"/>
              <a:buFont typeface="Helvetica Neue"/>
              <a:buNone/>
              <a:defRPr sz="3200"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0" name="Google Shape;220;p55"/>
          <p:cNvSpPr txBox="1">
            <a:spLocks noGrp="1"/>
          </p:cNvSpPr>
          <p:nvPr>
            <p:ph type="body" idx="1"/>
          </p:nvPr>
        </p:nvSpPr>
        <p:spPr>
          <a:xfrm>
            <a:off x="2610678" y="2678354"/>
            <a:ext cx="6997148" cy="375705"/>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800"/>
              <a:buNone/>
              <a:defRPr sz="1800" b="1">
                <a:solidFill>
                  <a:schemeClr val="lt1"/>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1"/>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mage &amp; Text - Teal">
  <p:cSld name="Image &amp; Text - Teal">
    <p:spTree>
      <p:nvGrpSpPr>
        <p:cNvPr id="1" name="Shape 62"/>
        <p:cNvGrpSpPr/>
        <p:nvPr/>
      </p:nvGrpSpPr>
      <p:grpSpPr>
        <a:xfrm>
          <a:off x="0" y="0"/>
          <a:ext cx="0" cy="0"/>
          <a:chOff x="0" y="0"/>
          <a:chExt cx="0" cy="0"/>
        </a:xfrm>
      </p:grpSpPr>
      <p:sp>
        <p:nvSpPr>
          <p:cNvPr id="63" name="Google Shape;63;p35"/>
          <p:cNvSpPr txBox="1">
            <a:spLocks noGrp="1"/>
          </p:cNvSpPr>
          <p:nvPr>
            <p:ph type="title"/>
          </p:nvPr>
        </p:nvSpPr>
        <p:spPr>
          <a:xfrm>
            <a:off x="4890099" y="257176"/>
            <a:ext cx="6943302"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200"/>
              <a:buFont typeface="Helvetica Neue"/>
              <a:buNone/>
              <a:defRPr sz="32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64" name="Google Shape;64;p35"/>
          <p:cNvCxnSpPr/>
          <p:nvPr/>
        </p:nvCxnSpPr>
        <p:spPr>
          <a:xfrm rot="10800000" flipH="1">
            <a:off x="5027117" y="1509236"/>
            <a:ext cx="6806284" cy="17612"/>
          </a:xfrm>
          <a:prstGeom prst="straightConnector1">
            <a:avLst/>
          </a:prstGeom>
          <a:noFill/>
          <a:ln w="9525" cap="flat" cmpd="sng">
            <a:solidFill>
              <a:schemeClr val="accent6"/>
            </a:solidFill>
            <a:prstDash val="solid"/>
            <a:miter lim="800000"/>
            <a:headEnd type="none" w="sm" len="sm"/>
            <a:tailEnd type="none" w="sm" len="sm"/>
          </a:ln>
        </p:spPr>
      </p:cxnSp>
      <p:sp>
        <p:nvSpPr>
          <p:cNvPr id="65" name="Google Shape;65;p35"/>
          <p:cNvSpPr/>
          <p:nvPr/>
        </p:nvSpPr>
        <p:spPr>
          <a:xfrm>
            <a:off x="9351335" y="1467293"/>
            <a:ext cx="2482066" cy="78223"/>
          </a:xfrm>
          <a:prstGeom prst="rect">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35"/>
          <p:cNvSpPr>
            <a:spLocks noGrp="1"/>
          </p:cNvSpPr>
          <p:nvPr>
            <p:ph type="pic" idx="2"/>
          </p:nvPr>
        </p:nvSpPr>
        <p:spPr>
          <a:xfrm>
            <a:off x="0" y="0"/>
            <a:ext cx="4340225" cy="6858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5"/>
          <p:cNvSpPr txBox="1">
            <a:spLocks noGrp="1"/>
          </p:cNvSpPr>
          <p:nvPr>
            <p:ph type="body" idx="1"/>
          </p:nvPr>
        </p:nvSpPr>
        <p:spPr>
          <a:xfrm>
            <a:off x="4890100" y="1907476"/>
            <a:ext cx="6943302" cy="449332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5"/>
              </a:buClr>
              <a:buSzPts val="2800"/>
              <a:buChar char="•"/>
              <a:defRPr>
                <a:solidFill>
                  <a:schemeClr val="dk1"/>
                </a:solidFill>
              </a:defRPr>
            </a:lvl1pPr>
            <a:lvl2pPr marL="914400" lvl="1" indent="-381000" algn="l">
              <a:lnSpc>
                <a:spcPct val="90000"/>
              </a:lnSpc>
              <a:spcBef>
                <a:spcPts val="500"/>
              </a:spcBef>
              <a:spcAft>
                <a:spcPts val="0"/>
              </a:spcAft>
              <a:buClr>
                <a:schemeClr val="accent5"/>
              </a:buClr>
              <a:buSzPts val="2400"/>
              <a:buChar char="•"/>
              <a:defRPr>
                <a:solidFill>
                  <a:schemeClr val="dk1"/>
                </a:solidFill>
              </a:defRPr>
            </a:lvl2pPr>
            <a:lvl3pPr marL="1371600" lvl="2" indent="-355600" algn="l">
              <a:lnSpc>
                <a:spcPct val="90000"/>
              </a:lnSpc>
              <a:spcBef>
                <a:spcPts val="500"/>
              </a:spcBef>
              <a:spcAft>
                <a:spcPts val="0"/>
              </a:spcAft>
              <a:buClr>
                <a:schemeClr val="accent5"/>
              </a:buClr>
              <a:buSzPts val="2000"/>
              <a:buChar char="•"/>
              <a:defRPr>
                <a:solidFill>
                  <a:schemeClr val="dk1"/>
                </a:solidFill>
              </a:defRPr>
            </a:lvl3pPr>
            <a:lvl4pPr marL="1828800" lvl="3" indent="-342900" algn="l">
              <a:lnSpc>
                <a:spcPct val="90000"/>
              </a:lnSpc>
              <a:spcBef>
                <a:spcPts val="500"/>
              </a:spcBef>
              <a:spcAft>
                <a:spcPts val="0"/>
              </a:spcAft>
              <a:buClr>
                <a:schemeClr val="accent5"/>
              </a:buClr>
              <a:buSzPts val="1800"/>
              <a:buChar char="•"/>
              <a:defRPr>
                <a:solidFill>
                  <a:schemeClr val="dk1"/>
                </a:solidFill>
              </a:defRPr>
            </a:lvl4pPr>
            <a:lvl5pPr marL="2286000" lvl="4" indent="-342900" algn="l">
              <a:lnSpc>
                <a:spcPct val="90000"/>
              </a:lnSpc>
              <a:spcBef>
                <a:spcPts val="500"/>
              </a:spcBef>
              <a:spcAft>
                <a:spcPts val="0"/>
              </a:spcAft>
              <a:buClr>
                <a:schemeClr val="accent5"/>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992857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CC1812-9BA9-BD4B-8195-DECB1CFD0236}"/>
              </a:ext>
            </a:extLst>
          </p:cNvPr>
          <p:cNvSpPr>
            <a:spLocks noGrp="1"/>
          </p:cNvSpPr>
          <p:nvPr>
            <p:ph type="title"/>
          </p:nvPr>
        </p:nvSpPr>
        <p:spPr/>
        <p:txBody>
          <a:bodyPr/>
          <a:lstStyle>
            <a:lvl1pPr>
              <a:defRPr b="1">
                <a:solidFill>
                  <a:srgbClr val="415E7C"/>
                </a:solidFill>
              </a:defRPr>
            </a:lvl1pPr>
          </a:lstStyle>
          <a:p>
            <a:r>
              <a:rPr lang="es-MX" dirty="0"/>
              <a:t>Haz clic para modificar el estilo de título del patrón</a:t>
            </a:r>
            <a:endParaRPr lang="en-GB" dirty="0"/>
          </a:p>
        </p:txBody>
      </p:sp>
      <p:grpSp>
        <p:nvGrpSpPr>
          <p:cNvPr id="31" name="Grupo 30">
            <a:extLst>
              <a:ext uri="{FF2B5EF4-FFF2-40B4-BE49-F238E27FC236}">
                <a16:creationId xmlns:a16="http://schemas.microsoft.com/office/drawing/2014/main" id="{1307D63E-9A8E-C240-AF98-6CE992E4DEC4}"/>
              </a:ext>
            </a:extLst>
          </p:cNvPr>
          <p:cNvGrpSpPr/>
          <p:nvPr userDrawn="1"/>
        </p:nvGrpSpPr>
        <p:grpSpPr>
          <a:xfrm>
            <a:off x="114714" y="5834381"/>
            <a:ext cx="11955892" cy="1023226"/>
            <a:chOff x="129463" y="5834381"/>
            <a:chExt cx="11955892" cy="1023226"/>
          </a:xfrm>
        </p:grpSpPr>
        <p:pic>
          <p:nvPicPr>
            <p:cNvPr id="32" name="object 2">
              <a:extLst>
                <a:ext uri="{FF2B5EF4-FFF2-40B4-BE49-F238E27FC236}">
                  <a16:creationId xmlns:a16="http://schemas.microsoft.com/office/drawing/2014/main" id="{C9B5B2C0-D7B8-4C43-8360-A1DACF7FDD7D}"/>
                </a:ext>
              </a:extLst>
            </p:cNvPr>
            <p:cNvPicPr/>
            <p:nvPr/>
          </p:nvPicPr>
          <p:blipFill>
            <a:blip r:embed="rId2" cstate="print"/>
            <a:stretch>
              <a:fillRect/>
            </a:stretch>
          </p:blipFill>
          <p:spPr>
            <a:xfrm>
              <a:off x="2286730" y="6724373"/>
              <a:ext cx="196087" cy="132623"/>
            </a:xfrm>
            <a:prstGeom prst="rect">
              <a:avLst/>
            </a:prstGeom>
          </p:spPr>
        </p:pic>
        <p:sp>
          <p:nvSpPr>
            <p:cNvPr id="33" name="object 3">
              <a:extLst>
                <a:ext uri="{FF2B5EF4-FFF2-40B4-BE49-F238E27FC236}">
                  <a16:creationId xmlns:a16="http://schemas.microsoft.com/office/drawing/2014/main" id="{749A1041-67F9-C94A-A427-F824A7CFEC3E}"/>
                </a:ext>
              </a:extLst>
            </p:cNvPr>
            <p:cNvSpPr/>
            <p:nvPr/>
          </p:nvSpPr>
          <p:spPr>
            <a:xfrm>
              <a:off x="1854177" y="5834381"/>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8"/>
                  </a:lnTo>
                  <a:lnTo>
                    <a:pt x="80599" y="113011"/>
                  </a:lnTo>
                  <a:lnTo>
                    <a:pt x="52938" y="149669"/>
                  </a:lnTo>
                  <a:lnTo>
                    <a:pt x="30540" y="190064"/>
                  </a:lnTo>
                  <a:lnTo>
                    <a:pt x="13912" y="233688"/>
                  </a:lnTo>
                  <a:lnTo>
                    <a:pt x="3562" y="280031"/>
                  </a:lnTo>
                  <a:lnTo>
                    <a:pt x="0" y="328587"/>
                  </a:lnTo>
                  <a:lnTo>
                    <a:pt x="3562" y="377145"/>
                  </a:lnTo>
                  <a:lnTo>
                    <a:pt x="13912" y="423491"/>
                  </a:lnTo>
                  <a:lnTo>
                    <a:pt x="30540" y="467117"/>
                  </a:lnTo>
                  <a:lnTo>
                    <a:pt x="52938" y="507514"/>
                  </a:lnTo>
                  <a:lnTo>
                    <a:pt x="80599" y="544173"/>
                  </a:lnTo>
                  <a:lnTo>
                    <a:pt x="113013" y="576587"/>
                  </a:lnTo>
                  <a:lnTo>
                    <a:pt x="149672" y="604248"/>
                  </a:lnTo>
                  <a:lnTo>
                    <a:pt x="190069" y="626646"/>
                  </a:lnTo>
                  <a:lnTo>
                    <a:pt x="233694" y="643274"/>
                  </a:lnTo>
                  <a:lnTo>
                    <a:pt x="280041" y="653624"/>
                  </a:lnTo>
                  <a:lnTo>
                    <a:pt x="328599" y="657186"/>
                  </a:lnTo>
                  <a:lnTo>
                    <a:pt x="377158" y="653624"/>
                  </a:lnTo>
                  <a:lnTo>
                    <a:pt x="423504" y="643274"/>
                  </a:lnTo>
                  <a:lnTo>
                    <a:pt x="467130" y="626646"/>
                  </a:lnTo>
                  <a:lnTo>
                    <a:pt x="507526" y="604248"/>
                  </a:lnTo>
                  <a:lnTo>
                    <a:pt x="544186" y="576587"/>
                  </a:lnTo>
                  <a:lnTo>
                    <a:pt x="576600" y="544173"/>
                  </a:lnTo>
                  <a:lnTo>
                    <a:pt x="604260" y="507514"/>
                  </a:lnTo>
                  <a:lnTo>
                    <a:pt x="626659" y="467117"/>
                  </a:lnTo>
                  <a:lnTo>
                    <a:pt x="643287" y="423491"/>
                  </a:lnTo>
                  <a:lnTo>
                    <a:pt x="653636" y="377145"/>
                  </a:lnTo>
                  <a:lnTo>
                    <a:pt x="657199" y="328587"/>
                  </a:lnTo>
                  <a:lnTo>
                    <a:pt x="653636" y="280031"/>
                  </a:lnTo>
                  <a:lnTo>
                    <a:pt x="643287" y="233688"/>
                  </a:lnTo>
                  <a:lnTo>
                    <a:pt x="626659" y="190064"/>
                  </a:lnTo>
                  <a:lnTo>
                    <a:pt x="604260" y="149669"/>
                  </a:lnTo>
                  <a:lnTo>
                    <a:pt x="576600" y="113011"/>
                  </a:lnTo>
                  <a:lnTo>
                    <a:pt x="544186" y="80598"/>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34" name="object 4">
              <a:extLst>
                <a:ext uri="{FF2B5EF4-FFF2-40B4-BE49-F238E27FC236}">
                  <a16:creationId xmlns:a16="http://schemas.microsoft.com/office/drawing/2014/main" id="{C3C48AAB-3878-314A-B9CA-0EADB3D681FC}"/>
                </a:ext>
              </a:extLst>
            </p:cNvPr>
            <p:cNvSpPr/>
            <p:nvPr/>
          </p:nvSpPr>
          <p:spPr>
            <a:xfrm>
              <a:off x="3597898" y="6424361"/>
              <a:ext cx="734695" cy="433070"/>
            </a:xfrm>
            <a:custGeom>
              <a:avLst/>
              <a:gdLst/>
              <a:ahLst/>
              <a:cxnLst/>
              <a:rect l="l" t="t" r="r" b="b"/>
              <a:pathLst>
                <a:path w="734695" h="433070">
                  <a:moveTo>
                    <a:pt x="367169" y="0"/>
                  </a:moveTo>
                  <a:lnTo>
                    <a:pt x="321112" y="2860"/>
                  </a:lnTo>
                  <a:lnTo>
                    <a:pt x="276763" y="11213"/>
                  </a:lnTo>
                  <a:lnTo>
                    <a:pt x="234465" y="24714"/>
                  </a:lnTo>
                  <a:lnTo>
                    <a:pt x="194561" y="43019"/>
                  </a:lnTo>
                  <a:lnTo>
                    <a:pt x="157398" y="65784"/>
                  </a:lnTo>
                  <a:lnTo>
                    <a:pt x="123318" y="92665"/>
                  </a:lnTo>
                  <a:lnTo>
                    <a:pt x="92665" y="123318"/>
                  </a:lnTo>
                  <a:lnTo>
                    <a:pt x="65784" y="157398"/>
                  </a:lnTo>
                  <a:lnTo>
                    <a:pt x="43019" y="194561"/>
                  </a:lnTo>
                  <a:lnTo>
                    <a:pt x="24714" y="234465"/>
                  </a:lnTo>
                  <a:lnTo>
                    <a:pt x="11213" y="276763"/>
                  </a:lnTo>
                  <a:lnTo>
                    <a:pt x="2860" y="321112"/>
                  </a:lnTo>
                  <a:lnTo>
                    <a:pt x="0" y="367169"/>
                  </a:lnTo>
                  <a:lnTo>
                    <a:pt x="2860" y="413226"/>
                  </a:lnTo>
                  <a:lnTo>
                    <a:pt x="6516" y="432635"/>
                  </a:lnTo>
                  <a:lnTo>
                    <a:pt x="727822" y="432635"/>
                  </a:lnTo>
                  <a:lnTo>
                    <a:pt x="731478" y="413226"/>
                  </a:lnTo>
                  <a:lnTo>
                    <a:pt x="734339" y="367169"/>
                  </a:lnTo>
                  <a:lnTo>
                    <a:pt x="731478" y="321112"/>
                  </a:lnTo>
                  <a:lnTo>
                    <a:pt x="723125" y="276763"/>
                  </a:lnTo>
                  <a:lnTo>
                    <a:pt x="709624" y="234465"/>
                  </a:lnTo>
                  <a:lnTo>
                    <a:pt x="691319" y="194561"/>
                  </a:lnTo>
                  <a:lnTo>
                    <a:pt x="668554" y="157398"/>
                  </a:lnTo>
                  <a:lnTo>
                    <a:pt x="641673" y="123318"/>
                  </a:lnTo>
                  <a:lnTo>
                    <a:pt x="611021" y="92665"/>
                  </a:lnTo>
                  <a:lnTo>
                    <a:pt x="576941" y="65784"/>
                  </a:lnTo>
                  <a:lnTo>
                    <a:pt x="539777" y="43019"/>
                  </a:lnTo>
                  <a:lnTo>
                    <a:pt x="499874" y="24714"/>
                  </a:lnTo>
                  <a:lnTo>
                    <a:pt x="457576" y="11213"/>
                  </a:lnTo>
                  <a:lnTo>
                    <a:pt x="413226" y="2860"/>
                  </a:lnTo>
                  <a:lnTo>
                    <a:pt x="367169" y="0"/>
                  </a:lnTo>
                  <a:close/>
                </a:path>
              </a:pathLst>
            </a:custGeom>
            <a:solidFill>
              <a:srgbClr val="8AC984"/>
            </a:solidFill>
          </p:spPr>
          <p:txBody>
            <a:bodyPr wrap="square" lIns="0" tIns="0" rIns="0" bIns="0" rtlCol="0"/>
            <a:lstStyle/>
            <a:p>
              <a:endParaRPr/>
            </a:p>
          </p:txBody>
        </p:sp>
        <p:sp>
          <p:nvSpPr>
            <p:cNvPr id="35" name="object 5">
              <a:extLst>
                <a:ext uri="{FF2B5EF4-FFF2-40B4-BE49-F238E27FC236}">
                  <a16:creationId xmlns:a16="http://schemas.microsoft.com/office/drawing/2014/main" id="{A570732F-E585-8D4B-B152-3672C7DD7B43}"/>
                </a:ext>
              </a:extLst>
            </p:cNvPr>
            <p:cNvSpPr/>
            <p:nvPr/>
          </p:nvSpPr>
          <p:spPr>
            <a:xfrm>
              <a:off x="4543957" y="6017589"/>
              <a:ext cx="1167130" cy="839469"/>
            </a:xfrm>
            <a:custGeom>
              <a:avLst/>
              <a:gdLst/>
              <a:ahLst/>
              <a:cxnLst/>
              <a:rect l="l" t="t" r="r" b="b"/>
              <a:pathLst>
                <a:path w="1167129" h="839470">
                  <a:moveTo>
                    <a:pt x="583501" y="0"/>
                  </a:moveTo>
                  <a:lnTo>
                    <a:pt x="535644" y="1934"/>
                  </a:lnTo>
                  <a:lnTo>
                    <a:pt x="488853" y="7636"/>
                  </a:lnTo>
                  <a:lnTo>
                    <a:pt x="443278" y="16957"/>
                  </a:lnTo>
                  <a:lnTo>
                    <a:pt x="399068" y="29746"/>
                  </a:lnTo>
                  <a:lnTo>
                    <a:pt x="356374" y="45853"/>
                  </a:lnTo>
                  <a:lnTo>
                    <a:pt x="315347" y="65128"/>
                  </a:lnTo>
                  <a:lnTo>
                    <a:pt x="276136" y="87420"/>
                  </a:lnTo>
                  <a:lnTo>
                    <a:pt x="238891" y="112580"/>
                  </a:lnTo>
                  <a:lnTo>
                    <a:pt x="203763" y="140456"/>
                  </a:lnTo>
                  <a:lnTo>
                    <a:pt x="170902" y="170900"/>
                  </a:lnTo>
                  <a:lnTo>
                    <a:pt x="140458" y="203761"/>
                  </a:lnTo>
                  <a:lnTo>
                    <a:pt x="112580" y="238888"/>
                  </a:lnTo>
                  <a:lnTo>
                    <a:pt x="87421" y="276132"/>
                  </a:lnTo>
                  <a:lnTo>
                    <a:pt x="65128" y="315343"/>
                  </a:lnTo>
                  <a:lnTo>
                    <a:pt x="45853" y="356369"/>
                  </a:lnTo>
                  <a:lnTo>
                    <a:pt x="29746" y="399062"/>
                  </a:lnTo>
                  <a:lnTo>
                    <a:pt x="16957" y="443270"/>
                  </a:lnTo>
                  <a:lnTo>
                    <a:pt x="7636" y="488844"/>
                  </a:lnTo>
                  <a:lnTo>
                    <a:pt x="1934" y="535633"/>
                  </a:lnTo>
                  <a:lnTo>
                    <a:pt x="0" y="583488"/>
                  </a:lnTo>
                  <a:lnTo>
                    <a:pt x="1934" y="631345"/>
                  </a:lnTo>
                  <a:lnTo>
                    <a:pt x="7636" y="678136"/>
                  </a:lnTo>
                  <a:lnTo>
                    <a:pt x="16957" y="723712"/>
                  </a:lnTo>
                  <a:lnTo>
                    <a:pt x="29746" y="767923"/>
                  </a:lnTo>
                  <a:lnTo>
                    <a:pt x="45853" y="810617"/>
                  </a:lnTo>
                  <a:lnTo>
                    <a:pt x="59379" y="839407"/>
                  </a:lnTo>
                  <a:lnTo>
                    <a:pt x="1107623" y="839407"/>
                  </a:lnTo>
                  <a:lnTo>
                    <a:pt x="1137256" y="767923"/>
                  </a:lnTo>
                  <a:lnTo>
                    <a:pt x="1150045" y="723712"/>
                  </a:lnTo>
                  <a:lnTo>
                    <a:pt x="1159366" y="678136"/>
                  </a:lnTo>
                  <a:lnTo>
                    <a:pt x="1165068" y="631345"/>
                  </a:lnTo>
                  <a:lnTo>
                    <a:pt x="1167002" y="583488"/>
                  </a:lnTo>
                  <a:lnTo>
                    <a:pt x="1165068" y="535633"/>
                  </a:lnTo>
                  <a:lnTo>
                    <a:pt x="1159366" y="488844"/>
                  </a:lnTo>
                  <a:lnTo>
                    <a:pt x="1150045" y="443270"/>
                  </a:lnTo>
                  <a:lnTo>
                    <a:pt x="1137256" y="399062"/>
                  </a:lnTo>
                  <a:lnTo>
                    <a:pt x="1121149" y="356369"/>
                  </a:lnTo>
                  <a:lnTo>
                    <a:pt x="1101874" y="315343"/>
                  </a:lnTo>
                  <a:lnTo>
                    <a:pt x="1079581" y="276132"/>
                  </a:lnTo>
                  <a:lnTo>
                    <a:pt x="1054422" y="238888"/>
                  </a:lnTo>
                  <a:lnTo>
                    <a:pt x="1026544" y="203761"/>
                  </a:lnTo>
                  <a:lnTo>
                    <a:pt x="996100" y="170900"/>
                  </a:lnTo>
                  <a:lnTo>
                    <a:pt x="963239" y="140456"/>
                  </a:lnTo>
                  <a:lnTo>
                    <a:pt x="928111" y="112580"/>
                  </a:lnTo>
                  <a:lnTo>
                    <a:pt x="890866" y="87420"/>
                  </a:lnTo>
                  <a:lnTo>
                    <a:pt x="851655" y="65128"/>
                  </a:lnTo>
                  <a:lnTo>
                    <a:pt x="810628" y="45853"/>
                  </a:lnTo>
                  <a:lnTo>
                    <a:pt x="767934" y="29746"/>
                  </a:lnTo>
                  <a:lnTo>
                    <a:pt x="723724" y="16957"/>
                  </a:lnTo>
                  <a:lnTo>
                    <a:pt x="678149" y="7636"/>
                  </a:lnTo>
                  <a:lnTo>
                    <a:pt x="631358" y="1934"/>
                  </a:lnTo>
                  <a:lnTo>
                    <a:pt x="583501" y="0"/>
                  </a:lnTo>
                  <a:close/>
                </a:path>
              </a:pathLst>
            </a:custGeom>
            <a:solidFill>
              <a:srgbClr val="1EA1A0"/>
            </a:solidFill>
          </p:spPr>
          <p:txBody>
            <a:bodyPr wrap="square" lIns="0" tIns="0" rIns="0" bIns="0" rtlCol="0"/>
            <a:lstStyle/>
            <a:p>
              <a:endParaRPr/>
            </a:p>
          </p:txBody>
        </p:sp>
        <p:sp>
          <p:nvSpPr>
            <p:cNvPr id="36" name="object 6">
              <a:extLst>
                <a:ext uri="{FF2B5EF4-FFF2-40B4-BE49-F238E27FC236}">
                  <a16:creationId xmlns:a16="http://schemas.microsoft.com/office/drawing/2014/main" id="{A196F325-BE8B-7F4E-96DE-7B1652E2CA21}"/>
                </a:ext>
              </a:extLst>
            </p:cNvPr>
            <p:cNvSpPr/>
            <p:nvPr/>
          </p:nvSpPr>
          <p:spPr>
            <a:xfrm>
              <a:off x="5662307" y="5942698"/>
              <a:ext cx="1104265" cy="914400"/>
            </a:xfrm>
            <a:custGeom>
              <a:avLst/>
              <a:gdLst/>
              <a:ahLst/>
              <a:cxnLst/>
              <a:rect l="l" t="t" r="r" b="b"/>
              <a:pathLst>
                <a:path w="1104265" h="914400">
                  <a:moveTo>
                    <a:pt x="343382" y="171691"/>
                  </a:moveTo>
                  <a:lnTo>
                    <a:pt x="337248" y="126047"/>
                  </a:lnTo>
                  <a:lnTo>
                    <a:pt x="319938" y="85039"/>
                  </a:lnTo>
                  <a:lnTo>
                    <a:pt x="293090" y="50292"/>
                  </a:lnTo>
                  <a:lnTo>
                    <a:pt x="258343" y="23444"/>
                  </a:lnTo>
                  <a:lnTo>
                    <a:pt x="217335" y="6134"/>
                  </a:lnTo>
                  <a:lnTo>
                    <a:pt x="171691" y="0"/>
                  </a:lnTo>
                  <a:lnTo>
                    <a:pt x="126047" y="6134"/>
                  </a:lnTo>
                  <a:lnTo>
                    <a:pt x="85039" y="23444"/>
                  </a:lnTo>
                  <a:lnTo>
                    <a:pt x="50292" y="50292"/>
                  </a:lnTo>
                  <a:lnTo>
                    <a:pt x="23444" y="85039"/>
                  </a:lnTo>
                  <a:lnTo>
                    <a:pt x="6134" y="126047"/>
                  </a:lnTo>
                  <a:lnTo>
                    <a:pt x="0" y="171691"/>
                  </a:lnTo>
                  <a:lnTo>
                    <a:pt x="6134" y="217322"/>
                  </a:lnTo>
                  <a:lnTo>
                    <a:pt x="23444" y="258330"/>
                  </a:lnTo>
                  <a:lnTo>
                    <a:pt x="50292" y="293077"/>
                  </a:lnTo>
                  <a:lnTo>
                    <a:pt x="85039" y="319925"/>
                  </a:lnTo>
                  <a:lnTo>
                    <a:pt x="126047" y="337235"/>
                  </a:lnTo>
                  <a:lnTo>
                    <a:pt x="171691" y="343369"/>
                  </a:lnTo>
                  <a:lnTo>
                    <a:pt x="217335" y="337235"/>
                  </a:lnTo>
                  <a:lnTo>
                    <a:pt x="258343" y="319925"/>
                  </a:lnTo>
                  <a:lnTo>
                    <a:pt x="293090" y="293077"/>
                  </a:lnTo>
                  <a:lnTo>
                    <a:pt x="319938" y="258330"/>
                  </a:lnTo>
                  <a:lnTo>
                    <a:pt x="337248" y="217322"/>
                  </a:lnTo>
                  <a:lnTo>
                    <a:pt x="343382" y="171691"/>
                  </a:lnTo>
                  <a:close/>
                </a:path>
                <a:path w="1104265" h="914400">
                  <a:moveTo>
                    <a:pt x="1104074" y="735888"/>
                  </a:moveTo>
                  <a:lnTo>
                    <a:pt x="1101229" y="686650"/>
                  </a:lnTo>
                  <a:lnTo>
                    <a:pt x="1092923" y="639089"/>
                  </a:lnTo>
                  <a:lnTo>
                    <a:pt x="1079461" y="593496"/>
                  </a:lnTo>
                  <a:lnTo>
                    <a:pt x="1061161" y="550214"/>
                  </a:lnTo>
                  <a:lnTo>
                    <a:pt x="1038339" y="509549"/>
                  </a:lnTo>
                  <a:lnTo>
                    <a:pt x="1011313" y="471830"/>
                  </a:lnTo>
                  <a:lnTo>
                    <a:pt x="980414" y="437349"/>
                  </a:lnTo>
                  <a:lnTo>
                    <a:pt x="945934" y="406438"/>
                  </a:lnTo>
                  <a:lnTo>
                    <a:pt x="908202" y="379425"/>
                  </a:lnTo>
                  <a:lnTo>
                    <a:pt x="867537" y="356603"/>
                  </a:lnTo>
                  <a:lnTo>
                    <a:pt x="824255" y="338302"/>
                  </a:lnTo>
                  <a:lnTo>
                    <a:pt x="778675" y="324840"/>
                  </a:lnTo>
                  <a:lnTo>
                    <a:pt x="731113" y="316534"/>
                  </a:lnTo>
                  <a:lnTo>
                    <a:pt x="681875" y="313690"/>
                  </a:lnTo>
                  <a:lnTo>
                    <a:pt x="632637" y="316534"/>
                  </a:lnTo>
                  <a:lnTo>
                    <a:pt x="585063" y="324840"/>
                  </a:lnTo>
                  <a:lnTo>
                    <a:pt x="539483" y="338302"/>
                  </a:lnTo>
                  <a:lnTo>
                    <a:pt x="496201" y="356603"/>
                  </a:lnTo>
                  <a:lnTo>
                    <a:pt x="455536" y="379425"/>
                  </a:lnTo>
                  <a:lnTo>
                    <a:pt x="417804" y="406438"/>
                  </a:lnTo>
                  <a:lnTo>
                    <a:pt x="383336" y="437349"/>
                  </a:lnTo>
                  <a:lnTo>
                    <a:pt x="352425" y="471830"/>
                  </a:lnTo>
                  <a:lnTo>
                    <a:pt x="325399" y="509549"/>
                  </a:lnTo>
                  <a:lnTo>
                    <a:pt x="302590" y="550214"/>
                  </a:lnTo>
                  <a:lnTo>
                    <a:pt x="284289" y="593496"/>
                  </a:lnTo>
                  <a:lnTo>
                    <a:pt x="270827" y="639089"/>
                  </a:lnTo>
                  <a:lnTo>
                    <a:pt x="262509" y="686650"/>
                  </a:lnTo>
                  <a:lnTo>
                    <a:pt x="259676" y="735888"/>
                  </a:lnTo>
                  <a:lnTo>
                    <a:pt x="262509" y="785126"/>
                  </a:lnTo>
                  <a:lnTo>
                    <a:pt x="270827" y="832700"/>
                  </a:lnTo>
                  <a:lnTo>
                    <a:pt x="284289" y="878281"/>
                  </a:lnTo>
                  <a:lnTo>
                    <a:pt x="299516" y="914298"/>
                  </a:lnTo>
                  <a:lnTo>
                    <a:pt x="1064221" y="914298"/>
                  </a:lnTo>
                  <a:lnTo>
                    <a:pt x="1079461" y="878281"/>
                  </a:lnTo>
                  <a:lnTo>
                    <a:pt x="1092923" y="832700"/>
                  </a:lnTo>
                  <a:lnTo>
                    <a:pt x="1101229" y="785126"/>
                  </a:lnTo>
                  <a:lnTo>
                    <a:pt x="1104074" y="735888"/>
                  </a:lnTo>
                  <a:close/>
                </a:path>
              </a:pathLst>
            </a:custGeom>
            <a:solidFill>
              <a:srgbClr val="0C8AC5"/>
            </a:solidFill>
          </p:spPr>
          <p:txBody>
            <a:bodyPr wrap="square" lIns="0" tIns="0" rIns="0" bIns="0" rtlCol="0"/>
            <a:lstStyle/>
            <a:p>
              <a:endParaRPr/>
            </a:p>
          </p:txBody>
        </p:sp>
        <p:sp>
          <p:nvSpPr>
            <p:cNvPr id="37" name="object 7">
              <a:extLst>
                <a:ext uri="{FF2B5EF4-FFF2-40B4-BE49-F238E27FC236}">
                  <a16:creationId xmlns:a16="http://schemas.microsoft.com/office/drawing/2014/main" id="{28E732B8-D369-804A-B6E8-DB2BBEC8369C}"/>
                </a:ext>
              </a:extLst>
            </p:cNvPr>
            <p:cNvSpPr/>
            <p:nvPr/>
          </p:nvSpPr>
          <p:spPr>
            <a:xfrm>
              <a:off x="3402074" y="5876809"/>
              <a:ext cx="524510" cy="524510"/>
            </a:xfrm>
            <a:custGeom>
              <a:avLst/>
              <a:gdLst/>
              <a:ahLst/>
              <a:cxnLst/>
              <a:rect l="l" t="t" r="r" b="b"/>
              <a:pathLst>
                <a:path w="524510" h="524510">
                  <a:moveTo>
                    <a:pt x="262013" y="0"/>
                  </a:moveTo>
                  <a:lnTo>
                    <a:pt x="214917" y="4221"/>
                  </a:lnTo>
                  <a:lnTo>
                    <a:pt x="170589" y="16392"/>
                  </a:lnTo>
                  <a:lnTo>
                    <a:pt x="129771" y="35773"/>
                  </a:lnTo>
                  <a:lnTo>
                    <a:pt x="93202" y="61624"/>
                  </a:lnTo>
                  <a:lnTo>
                    <a:pt x="61623" y="93204"/>
                  </a:lnTo>
                  <a:lnTo>
                    <a:pt x="35773" y="129775"/>
                  </a:lnTo>
                  <a:lnTo>
                    <a:pt x="16392" y="170595"/>
                  </a:lnTo>
                  <a:lnTo>
                    <a:pt x="4221" y="214925"/>
                  </a:lnTo>
                  <a:lnTo>
                    <a:pt x="0" y="262026"/>
                  </a:lnTo>
                  <a:lnTo>
                    <a:pt x="4221" y="309119"/>
                  </a:lnTo>
                  <a:lnTo>
                    <a:pt x="16392" y="353445"/>
                  </a:lnTo>
                  <a:lnTo>
                    <a:pt x="35773" y="394263"/>
                  </a:lnTo>
                  <a:lnTo>
                    <a:pt x="61623" y="430832"/>
                  </a:lnTo>
                  <a:lnTo>
                    <a:pt x="93202" y="462412"/>
                  </a:lnTo>
                  <a:lnTo>
                    <a:pt x="129771" y="488264"/>
                  </a:lnTo>
                  <a:lnTo>
                    <a:pt x="170589" y="507646"/>
                  </a:lnTo>
                  <a:lnTo>
                    <a:pt x="214917" y="519818"/>
                  </a:lnTo>
                  <a:lnTo>
                    <a:pt x="262013" y="524040"/>
                  </a:lnTo>
                  <a:lnTo>
                    <a:pt x="309113" y="519818"/>
                  </a:lnTo>
                  <a:lnTo>
                    <a:pt x="353442" y="507646"/>
                  </a:lnTo>
                  <a:lnTo>
                    <a:pt x="394261" y="488264"/>
                  </a:lnTo>
                  <a:lnTo>
                    <a:pt x="430830" y="462412"/>
                  </a:lnTo>
                  <a:lnTo>
                    <a:pt x="462408" y="430832"/>
                  </a:lnTo>
                  <a:lnTo>
                    <a:pt x="488257" y="394263"/>
                  </a:lnTo>
                  <a:lnTo>
                    <a:pt x="507636" y="353445"/>
                  </a:lnTo>
                  <a:lnTo>
                    <a:pt x="519806" y="309119"/>
                  </a:lnTo>
                  <a:lnTo>
                    <a:pt x="524027" y="262026"/>
                  </a:lnTo>
                  <a:lnTo>
                    <a:pt x="519806" y="214925"/>
                  </a:lnTo>
                  <a:lnTo>
                    <a:pt x="507636" y="170595"/>
                  </a:lnTo>
                  <a:lnTo>
                    <a:pt x="488257" y="129775"/>
                  </a:lnTo>
                  <a:lnTo>
                    <a:pt x="462408" y="93204"/>
                  </a:lnTo>
                  <a:lnTo>
                    <a:pt x="430830" y="61624"/>
                  </a:lnTo>
                  <a:lnTo>
                    <a:pt x="394261" y="35773"/>
                  </a:lnTo>
                  <a:lnTo>
                    <a:pt x="353442" y="16392"/>
                  </a:lnTo>
                  <a:lnTo>
                    <a:pt x="309113" y="4221"/>
                  </a:lnTo>
                  <a:lnTo>
                    <a:pt x="262013" y="0"/>
                  </a:lnTo>
                  <a:close/>
                </a:path>
              </a:pathLst>
            </a:custGeom>
            <a:solidFill>
              <a:srgbClr val="8AC984"/>
            </a:solidFill>
          </p:spPr>
          <p:txBody>
            <a:bodyPr wrap="square" lIns="0" tIns="0" rIns="0" bIns="0" rtlCol="0"/>
            <a:lstStyle/>
            <a:p>
              <a:endParaRPr/>
            </a:p>
          </p:txBody>
        </p:sp>
        <p:sp>
          <p:nvSpPr>
            <p:cNvPr id="38" name="object 8">
              <a:extLst>
                <a:ext uri="{FF2B5EF4-FFF2-40B4-BE49-F238E27FC236}">
                  <a16:creationId xmlns:a16="http://schemas.microsoft.com/office/drawing/2014/main" id="{E2FA586A-88A4-A344-A925-A69F3704B934}"/>
                </a:ext>
              </a:extLst>
            </p:cNvPr>
            <p:cNvSpPr/>
            <p:nvPr/>
          </p:nvSpPr>
          <p:spPr>
            <a:xfrm>
              <a:off x="4132060" y="5873460"/>
              <a:ext cx="343535" cy="343535"/>
            </a:xfrm>
            <a:custGeom>
              <a:avLst/>
              <a:gdLst/>
              <a:ahLst/>
              <a:cxnLst/>
              <a:rect l="l" t="t" r="r" b="b"/>
              <a:pathLst>
                <a:path w="343535" h="343535">
                  <a:moveTo>
                    <a:pt x="171691" y="0"/>
                  </a:moveTo>
                  <a:lnTo>
                    <a:pt x="126050" y="6132"/>
                  </a:lnTo>
                  <a:lnTo>
                    <a:pt x="85037" y="23439"/>
                  </a:lnTo>
                  <a:lnTo>
                    <a:pt x="50288" y="50284"/>
                  </a:lnTo>
                  <a:lnTo>
                    <a:pt x="23441" y="85031"/>
                  </a:lnTo>
                  <a:lnTo>
                    <a:pt x="6133" y="126046"/>
                  </a:lnTo>
                  <a:lnTo>
                    <a:pt x="0" y="171691"/>
                  </a:lnTo>
                  <a:lnTo>
                    <a:pt x="6133" y="217326"/>
                  </a:lnTo>
                  <a:lnTo>
                    <a:pt x="23441" y="258336"/>
                  </a:lnTo>
                  <a:lnTo>
                    <a:pt x="50288" y="293082"/>
                  </a:lnTo>
                  <a:lnTo>
                    <a:pt x="85037" y="319928"/>
                  </a:lnTo>
                  <a:lnTo>
                    <a:pt x="126050" y="337236"/>
                  </a:lnTo>
                  <a:lnTo>
                    <a:pt x="171691" y="343369"/>
                  </a:lnTo>
                  <a:lnTo>
                    <a:pt x="217332" y="337236"/>
                  </a:lnTo>
                  <a:lnTo>
                    <a:pt x="258345" y="319928"/>
                  </a:lnTo>
                  <a:lnTo>
                    <a:pt x="293093" y="293082"/>
                  </a:lnTo>
                  <a:lnTo>
                    <a:pt x="319940" y="258336"/>
                  </a:lnTo>
                  <a:lnTo>
                    <a:pt x="337249" y="217326"/>
                  </a:lnTo>
                  <a:lnTo>
                    <a:pt x="343382" y="171691"/>
                  </a:lnTo>
                  <a:lnTo>
                    <a:pt x="337249" y="126046"/>
                  </a:lnTo>
                  <a:lnTo>
                    <a:pt x="319940" y="85031"/>
                  </a:lnTo>
                  <a:lnTo>
                    <a:pt x="293093" y="50284"/>
                  </a:lnTo>
                  <a:lnTo>
                    <a:pt x="258345" y="23439"/>
                  </a:lnTo>
                  <a:lnTo>
                    <a:pt x="217332" y="6132"/>
                  </a:lnTo>
                  <a:lnTo>
                    <a:pt x="171691" y="0"/>
                  </a:lnTo>
                  <a:close/>
                </a:path>
              </a:pathLst>
            </a:custGeom>
            <a:solidFill>
              <a:srgbClr val="1EA1A0"/>
            </a:solidFill>
          </p:spPr>
          <p:txBody>
            <a:bodyPr wrap="square" lIns="0" tIns="0" rIns="0" bIns="0" rtlCol="0"/>
            <a:lstStyle/>
            <a:p>
              <a:endParaRPr/>
            </a:p>
          </p:txBody>
        </p:sp>
        <p:sp>
          <p:nvSpPr>
            <p:cNvPr id="39" name="object 9">
              <a:extLst>
                <a:ext uri="{FF2B5EF4-FFF2-40B4-BE49-F238E27FC236}">
                  <a16:creationId xmlns:a16="http://schemas.microsoft.com/office/drawing/2014/main" id="{99D3F400-55A4-CB41-A464-8D953E884370}"/>
                </a:ext>
              </a:extLst>
            </p:cNvPr>
            <p:cNvSpPr/>
            <p:nvPr/>
          </p:nvSpPr>
          <p:spPr>
            <a:xfrm>
              <a:off x="2697889" y="6375092"/>
              <a:ext cx="687070" cy="481965"/>
            </a:xfrm>
            <a:custGeom>
              <a:avLst/>
              <a:gdLst/>
              <a:ahLst/>
              <a:cxnLst/>
              <a:rect l="l" t="t" r="r" b="b"/>
              <a:pathLst>
                <a:path w="687070" h="481965">
                  <a:moveTo>
                    <a:pt x="335867" y="0"/>
                  </a:moveTo>
                  <a:lnTo>
                    <a:pt x="291181" y="3910"/>
                  </a:lnTo>
                  <a:lnTo>
                    <a:pt x="246668" y="13864"/>
                  </a:lnTo>
                  <a:lnTo>
                    <a:pt x="202871" y="30070"/>
                  </a:lnTo>
                  <a:lnTo>
                    <a:pt x="161639" y="51992"/>
                  </a:lnTo>
                  <a:lnTo>
                    <a:pt x="124600" y="78608"/>
                  </a:lnTo>
                  <a:lnTo>
                    <a:pt x="91958" y="109375"/>
                  </a:lnTo>
                  <a:lnTo>
                    <a:pt x="63920" y="143753"/>
                  </a:lnTo>
                  <a:lnTo>
                    <a:pt x="40692" y="181201"/>
                  </a:lnTo>
                  <a:lnTo>
                    <a:pt x="22480" y="221179"/>
                  </a:lnTo>
                  <a:lnTo>
                    <a:pt x="9490" y="263146"/>
                  </a:lnTo>
                  <a:lnTo>
                    <a:pt x="1928" y="306560"/>
                  </a:lnTo>
                  <a:lnTo>
                    <a:pt x="0" y="350881"/>
                  </a:lnTo>
                  <a:lnTo>
                    <a:pt x="3910" y="395569"/>
                  </a:lnTo>
                  <a:lnTo>
                    <a:pt x="13867" y="440081"/>
                  </a:lnTo>
                  <a:lnTo>
                    <a:pt x="29344" y="481904"/>
                  </a:lnTo>
                  <a:lnTo>
                    <a:pt x="656819" y="481904"/>
                  </a:lnTo>
                  <a:lnTo>
                    <a:pt x="664264" y="465562"/>
                  </a:lnTo>
                  <a:lnTo>
                    <a:pt x="677255" y="423596"/>
                  </a:lnTo>
                  <a:lnTo>
                    <a:pt x="684818" y="380182"/>
                  </a:lnTo>
                  <a:lnTo>
                    <a:pt x="686749" y="335862"/>
                  </a:lnTo>
                  <a:lnTo>
                    <a:pt x="682840" y="291175"/>
                  </a:lnTo>
                  <a:lnTo>
                    <a:pt x="672886" y="246663"/>
                  </a:lnTo>
                  <a:lnTo>
                    <a:pt x="656680" y="202866"/>
                  </a:lnTo>
                  <a:lnTo>
                    <a:pt x="634755" y="161634"/>
                  </a:lnTo>
                  <a:lnTo>
                    <a:pt x="608138" y="124595"/>
                  </a:lnTo>
                  <a:lnTo>
                    <a:pt x="577370" y="91954"/>
                  </a:lnTo>
                  <a:lnTo>
                    <a:pt x="542991" y="63918"/>
                  </a:lnTo>
                  <a:lnTo>
                    <a:pt x="505543" y="40691"/>
                  </a:lnTo>
                  <a:lnTo>
                    <a:pt x="465566" y="22480"/>
                  </a:lnTo>
                  <a:lnTo>
                    <a:pt x="423600" y="9490"/>
                  </a:lnTo>
                  <a:lnTo>
                    <a:pt x="380187" y="1928"/>
                  </a:lnTo>
                  <a:lnTo>
                    <a:pt x="335867" y="0"/>
                  </a:lnTo>
                  <a:close/>
                </a:path>
              </a:pathLst>
            </a:custGeom>
            <a:solidFill>
              <a:srgbClr val="41607C"/>
            </a:solidFill>
          </p:spPr>
          <p:txBody>
            <a:bodyPr wrap="square" lIns="0" tIns="0" rIns="0" bIns="0" rtlCol="0"/>
            <a:lstStyle/>
            <a:p>
              <a:endParaRPr/>
            </a:p>
          </p:txBody>
        </p:sp>
        <p:sp>
          <p:nvSpPr>
            <p:cNvPr id="40" name="object 10">
              <a:extLst>
                <a:ext uri="{FF2B5EF4-FFF2-40B4-BE49-F238E27FC236}">
                  <a16:creationId xmlns:a16="http://schemas.microsoft.com/office/drawing/2014/main" id="{837DA01E-290E-5545-8118-849AAE864FA1}"/>
                </a:ext>
              </a:extLst>
            </p:cNvPr>
            <p:cNvSpPr/>
            <p:nvPr/>
          </p:nvSpPr>
          <p:spPr>
            <a:xfrm>
              <a:off x="2967334" y="5953587"/>
              <a:ext cx="341630" cy="341630"/>
            </a:xfrm>
            <a:custGeom>
              <a:avLst/>
              <a:gdLst/>
              <a:ahLst/>
              <a:cxnLst/>
              <a:rect l="l" t="t" r="r" b="b"/>
              <a:pathLst>
                <a:path w="341629" h="341629">
                  <a:moveTo>
                    <a:pt x="189124" y="0"/>
                  </a:moveTo>
                  <a:lnTo>
                    <a:pt x="144620" y="989"/>
                  </a:lnTo>
                  <a:lnTo>
                    <a:pt x="100467" y="14068"/>
                  </a:lnTo>
                  <a:lnTo>
                    <a:pt x="61334" y="38345"/>
                  </a:lnTo>
                  <a:lnTo>
                    <a:pt x="30995" y="70921"/>
                  </a:lnTo>
                  <a:lnTo>
                    <a:pt x="10276" y="109636"/>
                  </a:lnTo>
                  <a:lnTo>
                    <a:pt x="0" y="152325"/>
                  </a:lnTo>
                  <a:lnTo>
                    <a:pt x="989" y="196827"/>
                  </a:lnTo>
                  <a:lnTo>
                    <a:pt x="14069" y="240979"/>
                  </a:lnTo>
                  <a:lnTo>
                    <a:pt x="38340" y="280118"/>
                  </a:lnTo>
                  <a:lnTo>
                    <a:pt x="70913" y="310459"/>
                  </a:lnTo>
                  <a:lnTo>
                    <a:pt x="109625" y="331179"/>
                  </a:lnTo>
                  <a:lnTo>
                    <a:pt x="152313" y="341455"/>
                  </a:lnTo>
                  <a:lnTo>
                    <a:pt x="196815" y="340462"/>
                  </a:lnTo>
                  <a:lnTo>
                    <a:pt x="240967" y="327377"/>
                  </a:lnTo>
                  <a:lnTo>
                    <a:pt x="280106" y="303106"/>
                  </a:lnTo>
                  <a:lnTo>
                    <a:pt x="310447" y="270533"/>
                  </a:lnTo>
                  <a:lnTo>
                    <a:pt x="331169" y="231821"/>
                  </a:lnTo>
                  <a:lnTo>
                    <a:pt x="341447" y="189133"/>
                  </a:lnTo>
                  <a:lnTo>
                    <a:pt x="340457" y="144631"/>
                  </a:lnTo>
                  <a:lnTo>
                    <a:pt x="327378" y="100479"/>
                  </a:lnTo>
                  <a:lnTo>
                    <a:pt x="303106" y="61341"/>
                  </a:lnTo>
                  <a:lnTo>
                    <a:pt x="270530" y="30999"/>
                  </a:lnTo>
                  <a:lnTo>
                    <a:pt x="231815" y="10277"/>
                  </a:lnTo>
                  <a:lnTo>
                    <a:pt x="189124" y="0"/>
                  </a:lnTo>
                  <a:close/>
                </a:path>
              </a:pathLst>
            </a:custGeom>
            <a:solidFill>
              <a:srgbClr val="41607C"/>
            </a:solidFill>
          </p:spPr>
          <p:txBody>
            <a:bodyPr wrap="square" lIns="0" tIns="0" rIns="0" bIns="0" rtlCol="0"/>
            <a:lstStyle/>
            <a:p>
              <a:endParaRPr/>
            </a:p>
          </p:txBody>
        </p:sp>
        <p:sp>
          <p:nvSpPr>
            <p:cNvPr id="41" name="object 11">
              <a:extLst>
                <a:ext uri="{FF2B5EF4-FFF2-40B4-BE49-F238E27FC236}">
                  <a16:creationId xmlns:a16="http://schemas.microsoft.com/office/drawing/2014/main" id="{7816CC7A-15A7-214B-94BB-AD14B1EBCC24}"/>
                </a:ext>
              </a:extLst>
            </p:cNvPr>
            <p:cNvSpPr/>
            <p:nvPr/>
          </p:nvSpPr>
          <p:spPr>
            <a:xfrm>
              <a:off x="1562369" y="6544742"/>
              <a:ext cx="520700" cy="312420"/>
            </a:xfrm>
            <a:custGeom>
              <a:avLst/>
              <a:gdLst/>
              <a:ahLst/>
              <a:cxnLst/>
              <a:rect l="l" t="t" r="r" b="b"/>
              <a:pathLst>
                <a:path w="520700" h="312420">
                  <a:moveTo>
                    <a:pt x="274526" y="0"/>
                  </a:moveTo>
                  <a:lnTo>
                    <a:pt x="230004" y="1327"/>
                  </a:lnTo>
                  <a:lnTo>
                    <a:pt x="185974" y="10337"/>
                  </a:lnTo>
                  <a:lnTo>
                    <a:pt x="143468" y="27175"/>
                  </a:lnTo>
                  <a:lnTo>
                    <a:pt x="103515" y="51985"/>
                  </a:lnTo>
                  <a:lnTo>
                    <a:pt x="68611" y="83506"/>
                  </a:lnTo>
                  <a:lnTo>
                    <a:pt x="40661" y="119689"/>
                  </a:lnTo>
                  <a:lnTo>
                    <a:pt x="19813" y="159504"/>
                  </a:lnTo>
                  <a:lnTo>
                    <a:pt x="6210" y="201919"/>
                  </a:lnTo>
                  <a:lnTo>
                    <a:pt x="0" y="245904"/>
                  </a:lnTo>
                  <a:lnTo>
                    <a:pt x="1327" y="290427"/>
                  </a:lnTo>
                  <a:lnTo>
                    <a:pt x="5793" y="312254"/>
                  </a:lnTo>
                  <a:lnTo>
                    <a:pt x="515113" y="312254"/>
                  </a:lnTo>
                  <a:lnTo>
                    <a:pt x="520440" y="274525"/>
                  </a:lnTo>
                  <a:lnTo>
                    <a:pt x="519113" y="230002"/>
                  </a:lnTo>
                  <a:lnTo>
                    <a:pt x="510103" y="185971"/>
                  </a:lnTo>
                  <a:lnTo>
                    <a:pt x="493263" y="143463"/>
                  </a:lnTo>
                  <a:lnTo>
                    <a:pt x="468449" y="103509"/>
                  </a:lnTo>
                  <a:lnTo>
                    <a:pt x="436925" y="68606"/>
                  </a:lnTo>
                  <a:lnTo>
                    <a:pt x="400740" y="40658"/>
                  </a:lnTo>
                  <a:lnTo>
                    <a:pt x="360925" y="19810"/>
                  </a:lnTo>
                  <a:lnTo>
                    <a:pt x="318510" y="6209"/>
                  </a:lnTo>
                  <a:lnTo>
                    <a:pt x="274526" y="0"/>
                  </a:lnTo>
                  <a:close/>
                </a:path>
              </a:pathLst>
            </a:custGeom>
            <a:solidFill>
              <a:srgbClr val="934C83"/>
            </a:solidFill>
          </p:spPr>
          <p:txBody>
            <a:bodyPr wrap="square" lIns="0" tIns="0" rIns="0" bIns="0" rtlCol="0"/>
            <a:lstStyle/>
            <a:p>
              <a:endParaRPr/>
            </a:p>
          </p:txBody>
        </p:sp>
        <p:sp>
          <p:nvSpPr>
            <p:cNvPr id="42" name="object 12">
              <a:extLst>
                <a:ext uri="{FF2B5EF4-FFF2-40B4-BE49-F238E27FC236}">
                  <a16:creationId xmlns:a16="http://schemas.microsoft.com/office/drawing/2014/main" id="{77A5FE3C-C291-9A47-9D0A-1549FB2B155D}"/>
                </a:ext>
              </a:extLst>
            </p:cNvPr>
            <p:cNvSpPr/>
            <p:nvPr/>
          </p:nvSpPr>
          <p:spPr>
            <a:xfrm>
              <a:off x="1165620" y="6273641"/>
              <a:ext cx="351155" cy="351155"/>
            </a:xfrm>
            <a:custGeom>
              <a:avLst/>
              <a:gdLst/>
              <a:ahLst/>
              <a:cxnLst/>
              <a:rect l="l" t="t" r="r" b="b"/>
              <a:pathLst>
                <a:path w="351155" h="351154">
                  <a:moveTo>
                    <a:pt x="155019" y="0"/>
                  </a:moveTo>
                  <a:lnTo>
                    <a:pt x="110591" y="11148"/>
                  </a:lnTo>
                  <a:lnTo>
                    <a:pt x="69270" y="34348"/>
                  </a:lnTo>
                  <a:lnTo>
                    <a:pt x="35542" y="67627"/>
                  </a:lnTo>
                  <a:lnTo>
                    <a:pt x="12531" y="107230"/>
                  </a:lnTo>
                  <a:lnTo>
                    <a:pt x="573" y="150800"/>
                  </a:lnTo>
                  <a:lnTo>
                    <a:pt x="0" y="195979"/>
                  </a:lnTo>
                  <a:lnTo>
                    <a:pt x="11146" y="240409"/>
                  </a:lnTo>
                  <a:lnTo>
                    <a:pt x="34345" y="281731"/>
                  </a:lnTo>
                  <a:lnTo>
                    <a:pt x="67628" y="315454"/>
                  </a:lnTo>
                  <a:lnTo>
                    <a:pt x="107233" y="338462"/>
                  </a:lnTo>
                  <a:lnTo>
                    <a:pt x="150802" y="350419"/>
                  </a:lnTo>
                  <a:lnTo>
                    <a:pt x="195979" y="350993"/>
                  </a:lnTo>
                  <a:lnTo>
                    <a:pt x="240407" y="339850"/>
                  </a:lnTo>
                  <a:lnTo>
                    <a:pt x="281728" y="316656"/>
                  </a:lnTo>
                  <a:lnTo>
                    <a:pt x="315456" y="283372"/>
                  </a:lnTo>
                  <a:lnTo>
                    <a:pt x="338464" y="243765"/>
                  </a:lnTo>
                  <a:lnTo>
                    <a:pt x="350421" y="200194"/>
                  </a:lnTo>
                  <a:lnTo>
                    <a:pt x="350993" y="155016"/>
                  </a:lnTo>
                  <a:lnTo>
                    <a:pt x="339848" y="110590"/>
                  </a:lnTo>
                  <a:lnTo>
                    <a:pt x="316653" y="69273"/>
                  </a:lnTo>
                  <a:lnTo>
                    <a:pt x="283370" y="35540"/>
                  </a:lnTo>
                  <a:lnTo>
                    <a:pt x="243765" y="12528"/>
                  </a:lnTo>
                  <a:lnTo>
                    <a:pt x="200196" y="571"/>
                  </a:lnTo>
                  <a:lnTo>
                    <a:pt x="155019" y="0"/>
                  </a:lnTo>
                  <a:close/>
                </a:path>
              </a:pathLst>
            </a:custGeom>
            <a:solidFill>
              <a:srgbClr val="934C83"/>
            </a:solidFill>
          </p:spPr>
          <p:txBody>
            <a:bodyPr wrap="square" lIns="0" tIns="0" rIns="0" bIns="0" rtlCol="0"/>
            <a:lstStyle/>
            <a:p>
              <a:endParaRPr/>
            </a:p>
          </p:txBody>
        </p:sp>
        <p:sp>
          <p:nvSpPr>
            <p:cNvPr id="43" name="object 13">
              <a:extLst>
                <a:ext uri="{FF2B5EF4-FFF2-40B4-BE49-F238E27FC236}">
                  <a16:creationId xmlns:a16="http://schemas.microsoft.com/office/drawing/2014/main" id="{DDBC7958-8EE4-1A43-90AF-9A3A88515F92}"/>
                </a:ext>
              </a:extLst>
            </p:cNvPr>
            <p:cNvSpPr/>
            <p:nvPr/>
          </p:nvSpPr>
          <p:spPr>
            <a:xfrm>
              <a:off x="129463" y="5971578"/>
              <a:ext cx="1127125" cy="885825"/>
            </a:xfrm>
            <a:custGeom>
              <a:avLst/>
              <a:gdLst/>
              <a:ahLst/>
              <a:cxnLst/>
              <a:rect l="l" t="t" r="r" b="b"/>
              <a:pathLst>
                <a:path w="1127125" h="885825">
                  <a:moveTo>
                    <a:pt x="844397" y="422198"/>
                  </a:moveTo>
                  <a:lnTo>
                    <a:pt x="841552" y="372960"/>
                  </a:lnTo>
                  <a:lnTo>
                    <a:pt x="833247" y="325399"/>
                  </a:lnTo>
                  <a:lnTo>
                    <a:pt x="819785" y="279819"/>
                  </a:lnTo>
                  <a:lnTo>
                    <a:pt x="801484" y="236524"/>
                  </a:lnTo>
                  <a:lnTo>
                    <a:pt x="778662" y="195872"/>
                  </a:lnTo>
                  <a:lnTo>
                    <a:pt x="751636" y="158140"/>
                  </a:lnTo>
                  <a:lnTo>
                    <a:pt x="720737" y="123659"/>
                  </a:lnTo>
                  <a:lnTo>
                    <a:pt x="686257" y="92760"/>
                  </a:lnTo>
                  <a:lnTo>
                    <a:pt x="648525" y="65735"/>
                  </a:lnTo>
                  <a:lnTo>
                    <a:pt x="607860" y="42913"/>
                  </a:lnTo>
                  <a:lnTo>
                    <a:pt x="564578" y="24612"/>
                  </a:lnTo>
                  <a:lnTo>
                    <a:pt x="518998" y="11150"/>
                  </a:lnTo>
                  <a:lnTo>
                    <a:pt x="471436" y="2844"/>
                  </a:lnTo>
                  <a:lnTo>
                    <a:pt x="422198" y="0"/>
                  </a:lnTo>
                  <a:lnTo>
                    <a:pt x="372960" y="2844"/>
                  </a:lnTo>
                  <a:lnTo>
                    <a:pt x="325386" y="11150"/>
                  </a:lnTo>
                  <a:lnTo>
                    <a:pt x="279806" y="24612"/>
                  </a:lnTo>
                  <a:lnTo>
                    <a:pt x="236524" y="42913"/>
                  </a:lnTo>
                  <a:lnTo>
                    <a:pt x="195859" y="65735"/>
                  </a:lnTo>
                  <a:lnTo>
                    <a:pt x="158127" y="92760"/>
                  </a:lnTo>
                  <a:lnTo>
                    <a:pt x="123659" y="123659"/>
                  </a:lnTo>
                  <a:lnTo>
                    <a:pt x="92748" y="158140"/>
                  </a:lnTo>
                  <a:lnTo>
                    <a:pt x="65722" y="195872"/>
                  </a:lnTo>
                  <a:lnTo>
                    <a:pt x="42913" y="236524"/>
                  </a:lnTo>
                  <a:lnTo>
                    <a:pt x="24612" y="279819"/>
                  </a:lnTo>
                  <a:lnTo>
                    <a:pt x="11150" y="325399"/>
                  </a:lnTo>
                  <a:lnTo>
                    <a:pt x="2832" y="372960"/>
                  </a:lnTo>
                  <a:lnTo>
                    <a:pt x="0" y="422198"/>
                  </a:lnTo>
                  <a:lnTo>
                    <a:pt x="2832" y="471436"/>
                  </a:lnTo>
                  <a:lnTo>
                    <a:pt x="11150" y="519010"/>
                  </a:lnTo>
                  <a:lnTo>
                    <a:pt x="24612" y="564591"/>
                  </a:lnTo>
                  <a:lnTo>
                    <a:pt x="42913" y="607872"/>
                  </a:lnTo>
                  <a:lnTo>
                    <a:pt x="65722" y="648538"/>
                  </a:lnTo>
                  <a:lnTo>
                    <a:pt x="92748" y="686269"/>
                  </a:lnTo>
                  <a:lnTo>
                    <a:pt x="123659" y="720737"/>
                  </a:lnTo>
                  <a:lnTo>
                    <a:pt x="158127" y="751649"/>
                  </a:lnTo>
                  <a:lnTo>
                    <a:pt x="195859" y="778675"/>
                  </a:lnTo>
                  <a:lnTo>
                    <a:pt x="236524" y="801484"/>
                  </a:lnTo>
                  <a:lnTo>
                    <a:pt x="279806" y="819785"/>
                  </a:lnTo>
                  <a:lnTo>
                    <a:pt x="325386" y="833247"/>
                  </a:lnTo>
                  <a:lnTo>
                    <a:pt x="372960" y="841565"/>
                  </a:lnTo>
                  <a:lnTo>
                    <a:pt x="422198" y="844397"/>
                  </a:lnTo>
                  <a:lnTo>
                    <a:pt x="471436" y="841565"/>
                  </a:lnTo>
                  <a:lnTo>
                    <a:pt x="518998" y="833247"/>
                  </a:lnTo>
                  <a:lnTo>
                    <a:pt x="564578" y="819785"/>
                  </a:lnTo>
                  <a:lnTo>
                    <a:pt x="607860" y="801484"/>
                  </a:lnTo>
                  <a:lnTo>
                    <a:pt x="648525" y="778675"/>
                  </a:lnTo>
                  <a:lnTo>
                    <a:pt x="686257" y="751649"/>
                  </a:lnTo>
                  <a:lnTo>
                    <a:pt x="720737" y="720737"/>
                  </a:lnTo>
                  <a:lnTo>
                    <a:pt x="751636" y="686269"/>
                  </a:lnTo>
                  <a:lnTo>
                    <a:pt x="778662" y="648538"/>
                  </a:lnTo>
                  <a:lnTo>
                    <a:pt x="801484" y="607872"/>
                  </a:lnTo>
                  <a:lnTo>
                    <a:pt x="819785" y="564591"/>
                  </a:lnTo>
                  <a:lnTo>
                    <a:pt x="833247" y="519010"/>
                  </a:lnTo>
                  <a:lnTo>
                    <a:pt x="841552" y="471436"/>
                  </a:lnTo>
                  <a:lnTo>
                    <a:pt x="844397" y="422198"/>
                  </a:lnTo>
                  <a:close/>
                </a:path>
                <a:path w="1127125" h="885825">
                  <a:moveTo>
                    <a:pt x="1126756" y="885418"/>
                  </a:moveTo>
                  <a:lnTo>
                    <a:pt x="1093774" y="836129"/>
                  </a:lnTo>
                  <a:lnTo>
                    <a:pt x="1059027" y="809282"/>
                  </a:lnTo>
                  <a:lnTo>
                    <a:pt x="1018019" y="791972"/>
                  </a:lnTo>
                  <a:lnTo>
                    <a:pt x="972375" y="785837"/>
                  </a:lnTo>
                  <a:lnTo>
                    <a:pt x="926731" y="791972"/>
                  </a:lnTo>
                  <a:lnTo>
                    <a:pt x="885723" y="809282"/>
                  </a:lnTo>
                  <a:lnTo>
                    <a:pt x="850976" y="836129"/>
                  </a:lnTo>
                  <a:lnTo>
                    <a:pt x="824128" y="870877"/>
                  </a:lnTo>
                  <a:lnTo>
                    <a:pt x="817981" y="885418"/>
                  </a:lnTo>
                  <a:lnTo>
                    <a:pt x="1126756" y="885418"/>
                  </a:lnTo>
                  <a:close/>
                </a:path>
              </a:pathLst>
            </a:custGeom>
            <a:solidFill>
              <a:srgbClr val="0C8AC5"/>
            </a:solidFill>
          </p:spPr>
          <p:txBody>
            <a:bodyPr wrap="square" lIns="0" tIns="0" rIns="0" bIns="0" rtlCol="0"/>
            <a:lstStyle/>
            <a:p>
              <a:endParaRPr/>
            </a:p>
          </p:txBody>
        </p:sp>
        <p:pic>
          <p:nvPicPr>
            <p:cNvPr id="44" name="object 14">
              <a:extLst>
                <a:ext uri="{FF2B5EF4-FFF2-40B4-BE49-F238E27FC236}">
                  <a16:creationId xmlns:a16="http://schemas.microsoft.com/office/drawing/2014/main" id="{DE68AE20-C4F9-3F47-99D1-0D9FC52E5239}"/>
                </a:ext>
              </a:extLst>
            </p:cNvPr>
            <p:cNvPicPr/>
            <p:nvPr/>
          </p:nvPicPr>
          <p:blipFill>
            <a:blip r:embed="rId3" cstate="print"/>
            <a:stretch>
              <a:fillRect/>
            </a:stretch>
          </p:blipFill>
          <p:spPr>
            <a:xfrm>
              <a:off x="7893903" y="6099785"/>
              <a:ext cx="196088" cy="196087"/>
            </a:xfrm>
            <a:prstGeom prst="rect">
              <a:avLst/>
            </a:prstGeom>
          </p:spPr>
        </p:pic>
        <p:sp>
          <p:nvSpPr>
            <p:cNvPr id="45" name="object 15">
              <a:extLst>
                <a:ext uri="{FF2B5EF4-FFF2-40B4-BE49-F238E27FC236}">
                  <a16:creationId xmlns:a16="http://schemas.microsoft.com/office/drawing/2014/main" id="{DBFF78AA-130A-D644-B391-3350B4871DFC}"/>
                </a:ext>
              </a:extLst>
            </p:cNvPr>
            <p:cNvSpPr/>
            <p:nvPr/>
          </p:nvSpPr>
          <p:spPr>
            <a:xfrm>
              <a:off x="7865364" y="6528677"/>
              <a:ext cx="657225" cy="328930"/>
            </a:xfrm>
            <a:custGeom>
              <a:avLst/>
              <a:gdLst/>
              <a:ahLst/>
              <a:cxnLst/>
              <a:rect l="l" t="t" r="r" b="b"/>
              <a:pathLst>
                <a:path w="657225" h="328929">
                  <a:moveTo>
                    <a:pt x="328580" y="0"/>
                  </a:moveTo>
                  <a:lnTo>
                    <a:pt x="280021" y="3562"/>
                  </a:lnTo>
                  <a:lnTo>
                    <a:pt x="233675" y="13912"/>
                  </a:lnTo>
                  <a:lnTo>
                    <a:pt x="190049" y="30540"/>
                  </a:lnTo>
                  <a:lnTo>
                    <a:pt x="149653" y="52938"/>
                  </a:lnTo>
                  <a:lnTo>
                    <a:pt x="112993" y="80598"/>
                  </a:lnTo>
                  <a:lnTo>
                    <a:pt x="80579" y="113011"/>
                  </a:lnTo>
                  <a:lnTo>
                    <a:pt x="52919" y="149669"/>
                  </a:lnTo>
                  <a:lnTo>
                    <a:pt x="30520" y="190064"/>
                  </a:lnTo>
                  <a:lnTo>
                    <a:pt x="13892" y="233688"/>
                  </a:lnTo>
                  <a:lnTo>
                    <a:pt x="3543" y="280031"/>
                  </a:lnTo>
                  <a:lnTo>
                    <a:pt x="0" y="328319"/>
                  </a:lnTo>
                  <a:lnTo>
                    <a:pt x="657160" y="328319"/>
                  </a:lnTo>
                  <a:lnTo>
                    <a:pt x="653616" y="280031"/>
                  </a:lnTo>
                  <a:lnTo>
                    <a:pt x="643266" y="233688"/>
                  </a:lnTo>
                  <a:lnTo>
                    <a:pt x="626637" y="190064"/>
                  </a:lnTo>
                  <a:lnTo>
                    <a:pt x="604237" y="149669"/>
                  </a:lnTo>
                  <a:lnTo>
                    <a:pt x="576576" y="113011"/>
                  </a:lnTo>
                  <a:lnTo>
                    <a:pt x="544161" y="80598"/>
                  </a:lnTo>
                  <a:lnTo>
                    <a:pt x="507501" y="52938"/>
                  </a:lnTo>
                  <a:lnTo>
                    <a:pt x="467105" y="30540"/>
                  </a:lnTo>
                  <a:lnTo>
                    <a:pt x="423480" y="13912"/>
                  </a:lnTo>
                  <a:lnTo>
                    <a:pt x="377135" y="3562"/>
                  </a:lnTo>
                  <a:lnTo>
                    <a:pt x="328580" y="0"/>
                  </a:lnTo>
                  <a:close/>
                </a:path>
              </a:pathLst>
            </a:custGeom>
            <a:solidFill>
              <a:srgbClr val="AD889F"/>
            </a:solidFill>
          </p:spPr>
          <p:txBody>
            <a:bodyPr wrap="square" lIns="0" tIns="0" rIns="0" bIns="0" rtlCol="0"/>
            <a:lstStyle/>
            <a:p>
              <a:endParaRPr/>
            </a:p>
          </p:txBody>
        </p:sp>
        <p:sp>
          <p:nvSpPr>
            <p:cNvPr id="46" name="object 16">
              <a:extLst>
                <a:ext uri="{FF2B5EF4-FFF2-40B4-BE49-F238E27FC236}">
                  <a16:creationId xmlns:a16="http://schemas.microsoft.com/office/drawing/2014/main" id="{2F88C793-B68C-0844-964C-6EFE2E1316C6}"/>
                </a:ext>
              </a:extLst>
            </p:cNvPr>
            <p:cNvSpPr/>
            <p:nvPr/>
          </p:nvSpPr>
          <p:spPr>
            <a:xfrm>
              <a:off x="9217532" y="6461680"/>
              <a:ext cx="734695" cy="395605"/>
            </a:xfrm>
            <a:custGeom>
              <a:avLst/>
              <a:gdLst/>
              <a:ahLst/>
              <a:cxnLst/>
              <a:rect l="l" t="t" r="r" b="b"/>
              <a:pathLst>
                <a:path w="734695" h="395604">
                  <a:moveTo>
                    <a:pt x="379691" y="0"/>
                  </a:moveTo>
                  <a:lnTo>
                    <a:pt x="335804" y="1140"/>
                  </a:lnTo>
                  <a:lnTo>
                    <a:pt x="292682" y="7458"/>
                  </a:lnTo>
                  <a:lnTo>
                    <a:pt x="250778" y="18772"/>
                  </a:lnTo>
                  <a:lnTo>
                    <a:pt x="210542" y="34902"/>
                  </a:lnTo>
                  <a:lnTo>
                    <a:pt x="172426" y="55667"/>
                  </a:lnTo>
                  <a:lnTo>
                    <a:pt x="136882" y="80885"/>
                  </a:lnTo>
                  <a:lnTo>
                    <a:pt x="104362" y="110375"/>
                  </a:lnTo>
                  <a:lnTo>
                    <a:pt x="75317" y="143958"/>
                  </a:lnTo>
                  <a:lnTo>
                    <a:pt x="50199" y="181450"/>
                  </a:lnTo>
                  <a:lnTo>
                    <a:pt x="29460" y="222672"/>
                  </a:lnTo>
                  <a:lnTo>
                    <a:pt x="13979" y="266145"/>
                  </a:lnTo>
                  <a:lnTo>
                    <a:pt x="4219" y="310207"/>
                  </a:lnTo>
                  <a:lnTo>
                    <a:pt x="0" y="354407"/>
                  </a:lnTo>
                  <a:lnTo>
                    <a:pt x="1062" y="395316"/>
                  </a:lnTo>
                  <a:lnTo>
                    <a:pt x="732600" y="395316"/>
                  </a:lnTo>
                  <a:lnTo>
                    <a:pt x="734092" y="379691"/>
                  </a:lnTo>
                  <a:lnTo>
                    <a:pt x="732953" y="335804"/>
                  </a:lnTo>
                  <a:lnTo>
                    <a:pt x="726637" y="292683"/>
                  </a:lnTo>
                  <a:lnTo>
                    <a:pt x="715323" y="250778"/>
                  </a:lnTo>
                  <a:lnTo>
                    <a:pt x="699194" y="210541"/>
                  </a:lnTo>
                  <a:lnTo>
                    <a:pt x="678430" y="172424"/>
                  </a:lnTo>
                  <a:lnTo>
                    <a:pt x="653212" y="136880"/>
                  </a:lnTo>
                  <a:lnTo>
                    <a:pt x="623722" y="104358"/>
                  </a:lnTo>
                  <a:lnTo>
                    <a:pt x="590140" y="75313"/>
                  </a:lnTo>
                  <a:lnTo>
                    <a:pt x="552647" y="50194"/>
                  </a:lnTo>
                  <a:lnTo>
                    <a:pt x="511425" y="29455"/>
                  </a:lnTo>
                  <a:lnTo>
                    <a:pt x="467953" y="13976"/>
                  </a:lnTo>
                  <a:lnTo>
                    <a:pt x="423891" y="4218"/>
                  </a:lnTo>
                  <a:lnTo>
                    <a:pt x="379691" y="0"/>
                  </a:lnTo>
                  <a:close/>
                </a:path>
              </a:pathLst>
            </a:custGeom>
            <a:solidFill>
              <a:srgbClr val="8AC984"/>
            </a:solidFill>
          </p:spPr>
          <p:txBody>
            <a:bodyPr wrap="square" lIns="0" tIns="0" rIns="0" bIns="0" rtlCol="0"/>
            <a:lstStyle/>
            <a:p>
              <a:endParaRPr/>
            </a:p>
          </p:txBody>
        </p:sp>
        <p:sp>
          <p:nvSpPr>
            <p:cNvPr id="47" name="object 17">
              <a:extLst>
                <a:ext uri="{FF2B5EF4-FFF2-40B4-BE49-F238E27FC236}">
                  <a16:creationId xmlns:a16="http://schemas.microsoft.com/office/drawing/2014/main" id="{36869FB7-160E-8643-9D6A-6FEFAEE6A401}"/>
                </a:ext>
              </a:extLst>
            </p:cNvPr>
            <p:cNvSpPr/>
            <p:nvPr/>
          </p:nvSpPr>
          <p:spPr>
            <a:xfrm>
              <a:off x="10212844" y="6200900"/>
              <a:ext cx="986790" cy="656590"/>
            </a:xfrm>
            <a:custGeom>
              <a:avLst/>
              <a:gdLst/>
              <a:ahLst/>
              <a:cxnLst/>
              <a:rect l="l" t="t" r="r" b="b"/>
              <a:pathLst>
                <a:path w="986790" h="656590">
                  <a:moveTo>
                    <a:pt x="493344" y="0"/>
                  </a:moveTo>
                  <a:lnTo>
                    <a:pt x="445831" y="2258"/>
                  </a:lnTo>
                  <a:lnTo>
                    <a:pt x="399597" y="8895"/>
                  </a:lnTo>
                  <a:lnTo>
                    <a:pt x="354847" y="19704"/>
                  </a:lnTo>
                  <a:lnTo>
                    <a:pt x="311788" y="34478"/>
                  </a:lnTo>
                  <a:lnTo>
                    <a:pt x="270628" y="53011"/>
                  </a:lnTo>
                  <a:lnTo>
                    <a:pt x="231572" y="75095"/>
                  </a:lnTo>
                  <a:lnTo>
                    <a:pt x="194827" y="100525"/>
                  </a:lnTo>
                  <a:lnTo>
                    <a:pt x="160601" y="129093"/>
                  </a:lnTo>
                  <a:lnTo>
                    <a:pt x="129100" y="160592"/>
                  </a:lnTo>
                  <a:lnTo>
                    <a:pt x="100530" y="194817"/>
                  </a:lnTo>
                  <a:lnTo>
                    <a:pt x="75099" y="231559"/>
                  </a:lnTo>
                  <a:lnTo>
                    <a:pt x="53014" y="270613"/>
                  </a:lnTo>
                  <a:lnTo>
                    <a:pt x="34480" y="311772"/>
                  </a:lnTo>
                  <a:lnTo>
                    <a:pt x="19705" y="354828"/>
                  </a:lnTo>
                  <a:lnTo>
                    <a:pt x="8895" y="399576"/>
                  </a:lnTo>
                  <a:lnTo>
                    <a:pt x="2258" y="445808"/>
                  </a:lnTo>
                  <a:lnTo>
                    <a:pt x="0" y="493318"/>
                  </a:lnTo>
                  <a:lnTo>
                    <a:pt x="2258" y="540831"/>
                  </a:lnTo>
                  <a:lnTo>
                    <a:pt x="8895" y="587065"/>
                  </a:lnTo>
                  <a:lnTo>
                    <a:pt x="19705" y="631815"/>
                  </a:lnTo>
                  <a:lnTo>
                    <a:pt x="28036" y="656095"/>
                  </a:lnTo>
                  <a:lnTo>
                    <a:pt x="958638" y="656095"/>
                  </a:lnTo>
                  <a:lnTo>
                    <a:pt x="966970" y="631815"/>
                  </a:lnTo>
                  <a:lnTo>
                    <a:pt x="977779" y="587065"/>
                  </a:lnTo>
                  <a:lnTo>
                    <a:pt x="984417" y="540831"/>
                  </a:lnTo>
                  <a:lnTo>
                    <a:pt x="986675" y="493318"/>
                  </a:lnTo>
                  <a:lnTo>
                    <a:pt x="984417" y="445808"/>
                  </a:lnTo>
                  <a:lnTo>
                    <a:pt x="977779" y="399576"/>
                  </a:lnTo>
                  <a:lnTo>
                    <a:pt x="966970" y="354828"/>
                  </a:lnTo>
                  <a:lnTo>
                    <a:pt x="952195" y="311772"/>
                  </a:lnTo>
                  <a:lnTo>
                    <a:pt x="933661" y="270613"/>
                  </a:lnTo>
                  <a:lnTo>
                    <a:pt x="911576" y="231559"/>
                  </a:lnTo>
                  <a:lnTo>
                    <a:pt x="886145" y="194817"/>
                  </a:lnTo>
                  <a:lnTo>
                    <a:pt x="857576" y="160592"/>
                  </a:lnTo>
                  <a:lnTo>
                    <a:pt x="826076" y="129093"/>
                  </a:lnTo>
                  <a:lnTo>
                    <a:pt x="791850" y="100525"/>
                  </a:lnTo>
                  <a:lnTo>
                    <a:pt x="755106" y="75095"/>
                  </a:lnTo>
                  <a:lnTo>
                    <a:pt x="716052" y="53011"/>
                  </a:lnTo>
                  <a:lnTo>
                    <a:pt x="674892" y="34478"/>
                  </a:lnTo>
                  <a:lnTo>
                    <a:pt x="631835" y="19704"/>
                  </a:lnTo>
                  <a:lnTo>
                    <a:pt x="587086" y="8895"/>
                  </a:lnTo>
                  <a:lnTo>
                    <a:pt x="540854" y="2258"/>
                  </a:lnTo>
                  <a:lnTo>
                    <a:pt x="493344" y="0"/>
                  </a:lnTo>
                  <a:close/>
                </a:path>
              </a:pathLst>
            </a:custGeom>
            <a:solidFill>
              <a:srgbClr val="1EA1A0"/>
            </a:solidFill>
          </p:spPr>
          <p:txBody>
            <a:bodyPr wrap="square" lIns="0" tIns="0" rIns="0" bIns="0" rtlCol="0"/>
            <a:lstStyle/>
            <a:p>
              <a:endParaRPr/>
            </a:p>
          </p:txBody>
        </p:sp>
        <p:sp>
          <p:nvSpPr>
            <p:cNvPr id="48" name="object 18">
              <a:extLst>
                <a:ext uri="{FF2B5EF4-FFF2-40B4-BE49-F238E27FC236}">
                  <a16:creationId xmlns:a16="http://schemas.microsoft.com/office/drawing/2014/main" id="{5F7A429A-8F56-E944-9307-5A336D3AD6FE}"/>
                </a:ext>
              </a:extLst>
            </p:cNvPr>
            <p:cNvSpPr/>
            <p:nvPr/>
          </p:nvSpPr>
          <p:spPr>
            <a:xfrm>
              <a:off x="11469405" y="6180409"/>
              <a:ext cx="615950" cy="615950"/>
            </a:xfrm>
            <a:custGeom>
              <a:avLst/>
              <a:gdLst/>
              <a:ahLst/>
              <a:cxnLst/>
              <a:rect l="l" t="t" r="r" b="b"/>
              <a:pathLst>
                <a:path w="615950" h="615950">
                  <a:moveTo>
                    <a:pt x="307911" y="0"/>
                  </a:moveTo>
                  <a:lnTo>
                    <a:pt x="262408" y="3338"/>
                  </a:lnTo>
                  <a:lnTo>
                    <a:pt x="218978" y="13036"/>
                  </a:lnTo>
                  <a:lnTo>
                    <a:pt x="178099" y="28618"/>
                  </a:lnTo>
                  <a:lnTo>
                    <a:pt x="140245" y="49606"/>
                  </a:lnTo>
                  <a:lnTo>
                    <a:pt x="105894" y="75526"/>
                  </a:lnTo>
                  <a:lnTo>
                    <a:pt x="75521" y="105899"/>
                  </a:lnTo>
                  <a:lnTo>
                    <a:pt x="49603" y="140251"/>
                  </a:lnTo>
                  <a:lnTo>
                    <a:pt x="28616" y="178104"/>
                  </a:lnTo>
                  <a:lnTo>
                    <a:pt x="13035" y="218983"/>
                  </a:lnTo>
                  <a:lnTo>
                    <a:pt x="3338" y="262411"/>
                  </a:lnTo>
                  <a:lnTo>
                    <a:pt x="0" y="307911"/>
                  </a:lnTo>
                  <a:lnTo>
                    <a:pt x="3338" y="353415"/>
                  </a:lnTo>
                  <a:lnTo>
                    <a:pt x="13035" y="396845"/>
                  </a:lnTo>
                  <a:lnTo>
                    <a:pt x="28616" y="437726"/>
                  </a:lnTo>
                  <a:lnTo>
                    <a:pt x="49603" y="475581"/>
                  </a:lnTo>
                  <a:lnTo>
                    <a:pt x="75521" y="509933"/>
                  </a:lnTo>
                  <a:lnTo>
                    <a:pt x="105894" y="540308"/>
                  </a:lnTo>
                  <a:lnTo>
                    <a:pt x="140245" y="566228"/>
                  </a:lnTo>
                  <a:lnTo>
                    <a:pt x="178099" y="587217"/>
                  </a:lnTo>
                  <a:lnTo>
                    <a:pt x="218978" y="602798"/>
                  </a:lnTo>
                  <a:lnTo>
                    <a:pt x="262408" y="612497"/>
                  </a:lnTo>
                  <a:lnTo>
                    <a:pt x="307911" y="615835"/>
                  </a:lnTo>
                  <a:lnTo>
                    <a:pt x="353411" y="612497"/>
                  </a:lnTo>
                  <a:lnTo>
                    <a:pt x="396839" y="602798"/>
                  </a:lnTo>
                  <a:lnTo>
                    <a:pt x="437718" y="587217"/>
                  </a:lnTo>
                  <a:lnTo>
                    <a:pt x="475571" y="566228"/>
                  </a:lnTo>
                  <a:lnTo>
                    <a:pt x="509923" y="540308"/>
                  </a:lnTo>
                  <a:lnTo>
                    <a:pt x="540296" y="509933"/>
                  </a:lnTo>
                  <a:lnTo>
                    <a:pt x="566216" y="475581"/>
                  </a:lnTo>
                  <a:lnTo>
                    <a:pt x="587204" y="437726"/>
                  </a:lnTo>
                  <a:lnTo>
                    <a:pt x="602786" y="396845"/>
                  </a:lnTo>
                  <a:lnTo>
                    <a:pt x="612484" y="353415"/>
                  </a:lnTo>
                  <a:lnTo>
                    <a:pt x="615823" y="307911"/>
                  </a:lnTo>
                  <a:lnTo>
                    <a:pt x="612484" y="262411"/>
                  </a:lnTo>
                  <a:lnTo>
                    <a:pt x="602786" y="218983"/>
                  </a:lnTo>
                  <a:lnTo>
                    <a:pt x="587204" y="178104"/>
                  </a:lnTo>
                  <a:lnTo>
                    <a:pt x="566216" y="140251"/>
                  </a:lnTo>
                  <a:lnTo>
                    <a:pt x="540296" y="105899"/>
                  </a:lnTo>
                  <a:lnTo>
                    <a:pt x="509923" y="75526"/>
                  </a:lnTo>
                  <a:lnTo>
                    <a:pt x="475571" y="49606"/>
                  </a:lnTo>
                  <a:lnTo>
                    <a:pt x="437718" y="28618"/>
                  </a:lnTo>
                  <a:lnTo>
                    <a:pt x="396839" y="13036"/>
                  </a:lnTo>
                  <a:lnTo>
                    <a:pt x="353411" y="3338"/>
                  </a:lnTo>
                  <a:lnTo>
                    <a:pt x="307911" y="0"/>
                  </a:lnTo>
                  <a:close/>
                </a:path>
              </a:pathLst>
            </a:custGeom>
            <a:solidFill>
              <a:srgbClr val="0C8AC5"/>
            </a:solidFill>
          </p:spPr>
          <p:txBody>
            <a:bodyPr wrap="square" lIns="0" tIns="0" rIns="0" bIns="0" rtlCol="0"/>
            <a:lstStyle/>
            <a:p>
              <a:endParaRPr/>
            </a:p>
          </p:txBody>
        </p:sp>
        <p:sp>
          <p:nvSpPr>
            <p:cNvPr id="49" name="object 19">
              <a:extLst>
                <a:ext uri="{FF2B5EF4-FFF2-40B4-BE49-F238E27FC236}">
                  <a16:creationId xmlns:a16="http://schemas.microsoft.com/office/drawing/2014/main" id="{44C1DE2B-9AB2-414F-9EDB-383595F48471}"/>
                </a:ext>
              </a:extLst>
            </p:cNvPr>
            <p:cNvSpPr/>
            <p:nvPr/>
          </p:nvSpPr>
          <p:spPr>
            <a:xfrm>
              <a:off x="9216411" y="6041537"/>
              <a:ext cx="297180" cy="297180"/>
            </a:xfrm>
            <a:custGeom>
              <a:avLst/>
              <a:gdLst/>
              <a:ahLst/>
              <a:cxnLst/>
              <a:rect l="l" t="t" r="r" b="b"/>
              <a:pathLst>
                <a:path w="297179" h="297179">
                  <a:moveTo>
                    <a:pt x="160618" y="0"/>
                  </a:moveTo>
                  <a:lnTo>
                    <a:pt x="114756" y="3359"/>
                  </a:lnTo>
                  <a:lnTo>
                    <a:pt x="72474" y="20310"/>
                  </a:lnTo>
                  <a:lnTo>
                    <a:pt x="36987" y="49559"/>
                  </a:lnTo>
                  <a:lnTo>
                    <a:pt x="11515" y="89817"/>
                  </a:lnTo>
                  <a:lnTo>
                    <a:pt x="0" y="136040"/>
                  </a:lnTo>
                  <a:lnTo>
                    <a:pt x="3363" y="181901"/>
                  </a:lnTo>
                  <a:lnTo>
                    <a:pt x="20315" y="224184"/>
                  </a:lnTo>
                  <a:lnTo>
                    <a:pt x="49565" y="259670"/>
                  </a:lnTo>
                  <a:lnTo>
                    <a:pt x="89823" y="285143"/>
                  </a:lnTo>
                  <a:lnTo>
                    <a:pt x="136046" y="296658"/>
                  </a:lnTo>
                  <a:lnTo>
                    <a:pt x="181907" y="293295"/>
                  </a:lnTo>
                  <a:lnTo>
                    <a:pt x="224188" y="276343"/>
                  </a:lnTo>
                  <a:lnTo>
                    <a:pt x="259670" y="247092"/>
                  </a:lnTo>
                  <a:lnTo>
                    <a:pt x="285137" y="206835"/>
                  </a:lnTo>
                  <a:lnTo>
                    <a:pt x="296658" y="160612"/>
                  </a:lnTo>
                  <a:lnTo>
                    <a:pt x="293298" y="114751"/>
                  </a:lnTo>
                  <a:lnTo>
                    <a:pt x="276348" y="72470"/>
                  </a:lnTo>
                  <a:lnTo>
                    <a:pt x="247099" y="36987"/>
                  </a:lnTo>
                  <a:lnTo>
                    <a:pt x="206841" y="11521"/>
                  </a:lnTo>
                  <a:lnTo>
                    <a:pt x="160618" y="0"/>
                  </a:lnTo>
                  <a:close/>
                </a:path>
              </a:pathLst>
            </a:custGeom>
            <a:solidFill>
              <a:srgbClr val="8AC984"/>
            </a:solidFill>
          </p:spPr>
          <p:txBody>
            <a:bodyPr wrap="square" lIns="0" tIns="0" rIns="0" bIns="0" rtlCol="0"/>
            <a:lstStyle/>
            <a:p>
              <a:endParaRPr/>
            </a:p>
          </p:txBody>
        </p:sp>
        <p:sp>
          <p:nvSpPr>
            <p:cNvPr id="50" name="object 20">
              <a:extLst>
                <a:ext uri="{FF2B5EF4-FFF2-40B4-BE49-F238E27FC236}">
                  <a16:creationId xmlns:a16="http://schemas.microsoft.com/office/drawing/2014/main" id="{02F89C28-98F4-0F47-980B-85F416D0F69D}"/>
                </a:ext>
              </a:extLst>
            </p:cNvPr>
            <p:cNvSpPr/>
            <p:nvPr/>
          </p:nvSpPr>
          <p:spPr>
            <a:xfrm>
              <a:off x="9716972" y="6087973"/>
              <a:ext cx="343535" cy="343535"/>
            </a:xfrm>
            <a:custGeom>
              <a:avLst/>
              <a:gdLst/>
              <a:ahLst/>
              <a:cxnLst/>
              <a:rect l="l" t="t" r="r" b="b"/>
              <a:pathLst>
                <a:path w="343534" h="343535">
                  <a:moveTo>
                    <a:pt x="171691" y="0"/>
                  </a:moveTo>
                  <a:lnTo>
                    <a:pt x="126050" y="6133"/>
                  </a:lnTo>
                  <a:lnTo>
                    <a:pt x="85037" y="23441"/>
                  </a:lnTo>
                  <a:lnTo>
                    <a:pt x="50288" y="50287"/>
                  </a:lnTo>
                  <a:lnTo>
                    <a:pt x="23441" y="85033"/>
                  </a:lnTo>
                  <a:lnTo>
                    <a:pt x="6133" y="126043"/>
                  </a:lnTo>
                  <a:lnTo>
                    <a:pt x="0" y="171678"/>
                  </a:lnTo>
                  <a:lnTo>
                    <a:pt x="6133" y="217319"/>
                  </a:lnTo>
                  <a:lnTo>
                    <a:pt x="23441" y="258332"/>
                  </a:lnTo>
                  <a:lnTo>
                    <a:pt x="50288" y="293081"/>
                  </a:lnTo>
                  <a:lnTo>
                    <a:pt x="85037" y="319928"/>
                  </a:lnTo>
                  <a:lnTo>
                    <a:pt x="126050" y="337236"/>
                  </a:lnTo>
                  <a:lnTo>
                    <a:pt x="171691" y="343369"/>
                  </a:lnTo>
                  <a:lnTo>
                    <a:pt x="217332" y="337236"/>
                  </a:lnTo>
                  <a:lnTo>
                    <a:pt x="258345" y="319928"/>
                  </a:lnTo>
                  <a:lnTo>
                    <a:pt x="293093" y="293081"/>
                  </a:lnTo>
                  <a:lnTo>
                    <a:pt x="319940" y="258332"/>
                  </a:lnTo>
                  <a:lnTo>
                    <a:pt x="337249" y="217319"/>
                  </a:lnTo>
                  <a:lnTo>
                    <a:pt x="343382" y="171678"/>
                  </a:lnTo>
                  <a:lnTo>
                    <a:pt x="337249" y="126043"/>
                  </a:lnTo>
                  <a:lnTo>
                    <a:pt x="319940" y="85033"/>
                  </a:lnTo>
                  <a:lnTo>
                    <a:pt x="293093" y="50287"/>
                  </a:lnTo>
                  <a:lnTo>
                    <a:pt x="258345" y="23441"/>
                  </a:lnTo>
                  <a:lnTo>
                    <a:pt x="217332" y="6133"/>
                  </a:lnTo>
                  <a:lnTo>
                    <a:pt x="171691" y="0"/>
                  </a:lnTo>
                  <a:close/>
                </a:path>
              </a:pathLst>
            </a:custGeom>
            <a:solidFill>
              <a:srgbClr val="1EA1A0"/>
            </a:solidFill>
          </p:spPr>
          <p:txBody>
            <a:bodyPr wrap="square" lIns="0" tIns="0" rIns="0" bIns="0" rtlCol="0"/>
            <a:lstStyle/>
            <a:p>
              <a:endParaRPr/>
            </a:p>
          </p:txBody>
        </p:sp>
        <p:sp>
          <p:nvSpPr>
            <p:cNvPr id="51" name="object 21">
              <a:extLst>
                <a:ext uri="{FF2B5EF4-FFF2-40B4-BE49-F238E27FC236}">
                  <a16:creationId xmlns:a16="http://schemas.microsoft.com/office/drawing/2014/main" id="{92ED4054-55AD-8C46-A789-A6ACF08001AF}"/>
                </a:ext>
              </a:extLst>
            </p:cNvPr>
            <p:cNvSpPr/>
            <p:nvPr/>
          </p:nvSpPr>
          <p:spPr>
            <a:xfrm>
              <a:off x="8365637" y="5918779"/>
              <a:ext cx="687070" cy="687070"/>
            </a:xfrm>
            <a:custGeom>
              <a:avLst/>
              <a:gdLst/>
              <a:ahLst/>
              <a:cxnLst/>
              <a:rect l="l" t="t" r="r" b="b"/>
              <a:pathLst>
                <a:path w="687070" h="687070">
                  <a:moveTo>
                    <a:pt x="335867" y="0"/>
                  </a:moveTo>
                  <a:lnTo>
                    <a:pt x="291180" y="3907"/>
                  </a:lnTo>
                  <a:lnTo>
                    <a:pt x="246667" y="13858"/>
                  </a:lnTo>
                  <a:lnTo>
                    <a:pt x="202869" y="30060"/>
                  </a:lnTo>
                  <a:lnTo>
                    <a:pt x="161640" y="51989"/>
                  </a:lnTo>
                  <a:lnTo>
                    <a:pt x="124602" y="78608"/>
                  </a:lnTo>
                  <a:lnTo>
                    <a:pt x="91961" y="109378"/>
                  </a:lnTo>
                  <a:lnTo>
                    <a:pt x="63924" y="143758"/>
                  </a:lnTo>
                  <a:lnTo>
                    <a:pt x="40696" y="181208"/>
                  </a:lnTo>
                  <a:lnTo>
                    <a:pt x="22483" y="221186"/>
                  </a:lnTo>
                  <a:lnTo>
                    <a:pt x="9493" y="263152"/>
                  </a:lnTo>
                  <a:lnTo>
                    <a:pt x="1929" y="306566"/>
                  </a:lnTo>
                  <a:lnTo>
                    <a:pt x="0" y="350886"/>
                  </a:lnTo>
                  <a:lnTo>
                    <a:pt x="3910" y="395573"/>
                  </a:lnTo>
                  <a:lnTo>
                    <a:pt x="13866" y="440085"/>
                  </a:lnTo>
                  <a:lnTo>
                    <a:pt x="30073" y="483882"/>
                  </a:lnTo>
                  <a:lnTo>
                    <a:pt x="51999" y="525114"/>
                  </a:lnTo>
                  <a:lnTo>
                    <a:pt x="78616" y="562153"/>
                  </a:lnTo>
                  <a:lnTo>
                    <a:pt x="109384" y="594794"/>
                  </a:lnTo>
                  <a:lnTo>
                    <a:pt x="143762" y="622831"/>
                  </a:lnTo>
                  <a:lnTo>
                    <a:pt x="181210" y="646057"/>
                  </a:lnTo>
                  <a:lnTo>
                    <a:pt x="221188" y="664268"/>
                  </a:lnTo>
                  <a:lnTo>
                    <a:pt x="263153" y="677258"/>
                  </a:lnTo>
                  <a:lnTo>
                    <a:pt x="306566" y="684820"/>
                  </a:lnTo>
                  <a:lnTo>
                    <a:pt x="350887" y="686749"/>
                  </a:lnTo>
                  <a:lnTo>
                    <a:pt x="395573" y="682839"/>
                  </a:lnTo>
                  <a:lnTo>
                    <a:pt x="440085" y="672884"/>
                  </a:lnTo>
                  <a:lnTo>
                    <a:pt x="483882" y="656678"/>
                  </a:lnTo>
                  <a:lnTo>
                    <a:pt x="525114" y="634756"/>
                  </a:lnTo>
                  <a:lnTo>
                    <a:pt x="562154" y="608140"/>
                  </a:lnTo>
                  <a:lnTo>
                    <a:pt x="594796" y="577373"/>
                  </a:lnTo>
                  <a:lnTo>
                    <a:pt x="622834" y="542996"/>
                  </a:lnTo>
                  <a:lnTo>
                    <a:pt x="646061" y="505548"/>
                  </a:lnTo>
                  <a:lnTo>
                    <a:pt x="664273" y="465570"/>
                  </a:lnTo>
                  <a:lnTo>
                    <a:pt x="677263" y="423605"/>
                  </a:lnTo>
                  <a:lnTo>
                    <a:pt x="684826" y="380192"/>
                  </a:lnTo>
                  <a:lnTo>
                    <a:pt x="686754" y="335872"/>
                  </a:lnTo>
                  <a:lnTo>
                    <a:pt x="682843" y="291187"/>
                  </a:lnTo>
                  <a:lnTo>
                    <a:pt x="672887" y="246676"/>
                  </a:lnTo>
                  <a:lnTo>
                    <a:pt x="656679" y="202882"/>
                  </a:lnTo>
                  <a:lnTo>
                    <a:pt x="634756" y="161650"/>
                  </a:lnTo>
                  <a:lnTo>
                    <a:pt x="608141" y="124610"/>
                  </a:lnTo>
                  <a:lnTo>
                    <a:pt x="577373" y="91968"/>
                  </a:lnTo>
                  <a:lnTo>
                    <a:pt x="542995" y="63930"/>
                  </a:lnTo>
                  <a:lnTo>
                    <a:pt x="505547" y="40701"/>
                  </a:lnTo>
                  <a:lnTo>
                    <a:pt x="465569" y="22488"/>
                  </a:lnTo>
                  <a:lnTo>
                    <a:pt x="423603" y="9496"/>
                  </a:lnTo>
                  <a:lnTo>
                    <a:pt x="380188" y="1931"/>
                  </a:lnTo>
                  <a:lnTo>
                    <a:pt x="335867" y="0"/>
                  </a:lnTo>
                  <a:close/>
                </a:path>
              </a:pathLst>
            </a:custGeom>
            <a:solidFill>
              <a:srgbClr val="41607C"/>
            </a:solidFill>
          </p:spPr>
          <p:txBody>
            <a:bodyPr wrap="square" lIns="0" tIns="0" rIns="0" bIns="0" rtlCol="0"/>
            <a:lstStyle/>
            <a:p>
              <a:endParaRPr/>
            </a:p>
          </p:txBody>
        </p:sp>
        <p:sp>
          <p:nvSpPr>
            <p:cNvPr id="52" name="object 22">
              <a:extLst>
                <a:ext uri="{FF2B5EF4-FFF2-40B4-BE49-F238E27FC236}">
                  <a16:creationId xmlns:a16="http://schemas.microsoft.com/office/drawing/2014/main" id="{FBBAA391-0A61-B844-92A4-32AD01A4FBF6}"/>
                </a:ext>
              </a:extLst>
            </p:cNvPr>
            <p:cNvSpPr/>
            <p:nvPr/>
          </p:nvSpPr>
          <p:spPr>
            <a:xfrm>
              <a:off x="7025197" y="6143323"/>
              <a:ext cx="708660" cy="708660"/>
            </a:xfrm>
            <a:custGeom>
              <a:avLst/>
              <a:gdLst/>
              <a:ahLst/>
              <a:cxnLst/>
              <a:rect l="l" t="t" r="r" b="b"/>
              <a:pathLst>
                <a:path w="708659" h="708659">
                  <a:moveTo>
                    <a:pt x="376331" y="0"/>
                  </a:moveTo>
                  <a:lnTo>
                    <a:pt x="329997" y="121"/>
                  </a:lnTo>
                  <a:lnTo>
                    <a:pt x="283315" y="6480"/>
                  </a:lnTo>
                  <a:lnTo>
                    <a:pt x="236822" y="19334"/>
                  </a:lnTo>
                  <a:lnTo>
                    <a:pt x="192470" y="38301"/>
                  </a:lnTo>
                  <a:lnTo>
                    <a:pt x="152022" y="62461"/>
                  </a:lnTo>
                  <a:lnTo>
                    <a:pt x="115739" y="91278"/>
                  </a:lnTo>
                  <a:lnTo>
                    <a:pt x="83880" y="124212"/>
                  </a:lnTo>
                  <a:lnTo>
                    <a:pt x="56702" y="160726"/>
                  </a:lnTo>
                  <a:lnTo>
                    <a:pt x="34467" y="200281"/>
                  </a:lnTo>
                  <a:lnTo>
                    <a:pt x="17431" y="242338"/>
                  </a:lnTo>
                  <a:lnTo>
                    <a:pt x="5856" y="286359"/>
                  </a:lnTo>
                  <a:lnTo>
                    <a:pt x="0" y="331806"/>
                  </a:lnTo>
                  <a:lnTo>
                    <a:pt x="121" y="378139"/>
                  </a:lnTo>
                  <a:lnTo>
                    <a:pt x="6480" y="424822"/>
                  </a:lnTo>
                  <a:lnTo>
                    <a:pt x="19334" y="471315"/>
                  </a:lnTo>
                  <a:lnTo>
                    <a:pt x="38303" y="515667"/>
                  </a:lnTo>
                  <a:lnTo>
                    <a:pt x="62466" y="556113"/>
                  </a:lnTo>
                  <a:lnTo>
                    <a:pt x="91285" y="592395"/>
                  </a:lnTo>
                  <a:lnTo>
                    <a:pt x="124221" y="624254"/>
                  </a:lnTo>
                  <a:lnTo>
                    <a:pt x="160736" y="651430"/>
                  </a:lnTo>
                  <a:lnTo>
                    <a:pt x="200290" y="673664"/>
                  </a:lnTo>
                  <a:lnTo>
                    <a:pt x="242347" y="690697"/>
                  </a:lnTo>
                  <a:lnTo>
                    <a:pt x="286367" y="702271"/>
                  </a:lnTo>
                  <a:lnTo>
                    <a:pt x="331813" y="708126"/>
                  </a:lnTo>
                  <a:lnTo>
                    <a:pt x="378145" y="708004"/>
                  </a:lnTo>
                  <a:lnTo>
                    <a:pt x="424825" y="701645"/>
                  </a:lnTo>
                  <a:lnTo>
                    <a:pt x="471315" y="688790"/>
                  </a:lnTo>
                  <a:lnTo>
                    <a:pt x="515667" y="669823"/>
                  </a:lnTo>
                  <a:lnTo>
                    <a:pt x="556114" y="645663"/>
                  </a:lnTo>
                  <a:lnTo>
                    <a:pt x="592397" y="616846"/>
                  </a:lnTo>
                  <a:lnTo>
                    <a:pt x="624257" y="583912"/>
                  </a:lnTo>
                  <a:lnTo>
                    <a:pt x="651434" y="547399"/>
                  </a:lnTo>
                  <a:lnTo>
                    <a:pt x="673670" y="507845"/>
                  </a:lnTo>
                  <a:lnTo>
                    <a:pt x="690705" y="465789"/>
                  </a:lnTo>
                  <a:lnTo>
                    <a:pt x="702281" y="421769"/>
                  </a:lnTo>
                  <a:lnTo>
                    <a:pt x="708137" y="376324"/>
                  </a:lnTo>
                  <a:lnTo>
                    <a:pt x="708016" y="329992"/>
                  </a:lnTo>
                  <a:lnTo>
                    <a:pt x="701657" y="283312"/>
                  </a:lnTo>
                  <a:lnTo>
                    <a:pt x="688802" y="236822"/>
                  </a:lnTo>
                  <a:lnTo>
                    <a:pt x="669836" y="192470"/>
                  </a:lnTo>
                  <a:lnTo>
                    <a:pt x="645676" y="152022"/>
                  </a:lnTo>
                  <a:lnTo>
                    <a:pt x="616859" y="115739"/>
                  </a:lnTo>
                  <a:lnTo>
                    <a:pt x="583924" y="83880"/>
                  </a:lnTo>
                  <a:lnTo>
                    <a:pt x="547410" y="56702"/>
                  </a:lnTo>
                  <a:lnTo>
                    <a:pt x="507856" y="34467"/>
                  </a:lnTo>
                  <a:lnTo>
                    <a:pt x="465799" y="17431"/>
                  </a:lnTo>
                  <a:lnTo>
                    <a:pt x="421778" y="5856"/>
                  </a:lnTo>
                  <a:lnTo>
                    <a:pt x="376331" y="0"/>
                  </a:lnTo>
                  <a:close/>
                </a:path>
              </a:pathLst>
            </a:custGeom>
            <a:solidFill>
              <a:srgbClr val="934C83"/>
            </a:solidFill>
          </p:spPr>
          <p:txBody>
            <a:bodyPr wrap="square" lIns="0" tIns="0" rIns="0" bIns="0" rtlCol="0"/>
            <a:lstStyle/>
            <a:p>
              <a:endParaRPr/>
            </a:p>
          </p:txBody>
        </p:sp>
      </p:grpSp>
    </p:spTree>
    <p:extLst>
      <p:ext uri="{BB962C8B-B14F-4D97-AF65-F5344CB8AC3E}">
        <p14:creationId xmlns:p14="http://schemas.microsoft.com/office/powerpoint/2010/main" val="23354036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ext and object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ED6EC6-8674-AA45-B575-1A94E7672FBF}"/>
              </a:ext>
            </a:extLst>
          </p:cNvPr>
          <p:cNvSpPr>
            <a:spLocks noGrp="1"/>
          </p:cNvSpPr>
          <p:nvPr>
            <p:ph type="title"/>
          </p:nvPr>
        </p:nvSpPr>
        <p:spPr>
          <a:xfrm>
            <a:off x="1787856" y="365125"/>
            <a:ext cx="9565943"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B1F6877E-2A62-9940-81D0-447564C5592B}"/>
              </a:ext>
            </a:extLst>
          </p:cNvPr>
          <p:cNvSpPr>
            <a:spLocks noGrp="1"/>
          </p:cNvSpPr>
          <p:nvPr>
            <p:ph idx="1"/>
          </p:nvPr>
        </p:nvSpPr>
        <p:spPr>
          <a:xfrm>
            <a:off x="1787856" y="1825625"/>
            <a:ext cx="9565943"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21" name="Grupo 20">
            <a:extLst>
              <a:ext uri="{FF2B5EF4-FFF2-40B4-BE49-F238E27FC236}">
                <a16:creationId xmlns:a16="http://schemas.microsoft.com/office/drawing/2014/main" id="{105E4767-BD13-3D47-AFCB-7FE38103F401}"/>
              </a:ext>
            </a:extLst>
          </p:cNvPr>
          <p:cNvGrpSpPr/>
          <p:nvPr userDrawn="1"/>
        </p:nvGrpSpPr>
        <p:grpSpPr>
          <a:xfrm>
            <a:off x="0" y="118224"/>
            <a:ext cx="1313073" cy="6650279"/>
            <a:chOff x="0" y="118224"/>
            <a:chExt cx="1313073" cy="6650279"/>
          </a:xfrm>
        </p:grpSpPr>
        <p:pic>
          <p:nvPicPr>
            <p:cNvPr id="23" name="object 2">
              <a:extLst>
                <a:ext uri="{FF2B5EF4-FFF2-40B4-BE49-F238E27FC236}">
                  <a16:creationId xmlns:a16="http://schemas.microsoft.com/office/drawing/2014/main" id="{F04126EA-D86B-B543-B500-840EB7E401C9}"/>
                </a:ext>
              </a:extLst>
            </p:cNvPr>
            <p:cNvPicPr/>
            <p:nvPr/>
          </p:nvPicPr>
          <p:blipFill>
            <a:blip r:embed="rId2" cstate="print"/>
            <a:stretch>
              <a:fillRect/>
            </a:stretch>
          </p:blipFill>
          <p:spPr>
            <a:xfrm>
              <a:off x="6940" y="2275488"/>
              <a:ext cx="196075" cy="196088"/>
            </a:xfrm>
            <a:prstGeom prst="rect">
              <a:avLst/>
            </a:prstGeom>
          </p:spPr>
        </p:pic>
        <p:sp>
          <p:nvSpPr>
            <p:cNvPr id="24" name="object 3">
              <a:extLst>
                <a:ext uri="{FF2B5EF4-FFF2-40B4-BE49-F238E27FC236}">
                  <a16:creationId xmlns:a16="http://schemas.microsoft.com/office/drawing/2014/main" id="{61EECB41-6C07-0E44-82FD-71AFF867C423}"/>
                </a:ext>
              </a:extLst>
            </p:cNvPr>
            <p:cNvSpPr/>
            <p:nvPr/>
          </p:nvSpPr>
          <p:spPr>
            <a:xfrm>
              <a:off x="435820" y="1842935"/>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25" name="object 4">
              <a:extLst>
                <a:ext uri="{FF2B5EF4-FFF2-40B4-BE49-F238E27FC236}">
                  <a16:creationId xmlns:a16="http://schemas.microsoft.com/office/drawing/2014/main" id="{6617C696-4F82-FD4D-96A0-ABF57B07AFC3}"/>
                </a:ext>
              </a:extLst>
            </p:cNvPr>
            <p:cNvSpPr/>
            <p:nvPr/>
          </p:nvSpPr>
          <p:spPr>
            <a:xfrm>
              <a:off x="0" y="3507418"/>
              <a:ext cx="675005" cy="734695"/>
            </a:xfrm>
            <a:custGeom>
              <a:avLst/>
              <a:gdLst/>
              <a:ahLst/>
              <a:cxnLst/>
              <a:rect l="l" t="t" r="r" b="b"/>
              <a:pathLst>
                <a:path w="675005" h="734695">
                  <a:moveTo>
                    <a:pt x="307557" y="0"/>
                  </a:moveTo>
                  <a:lnTo>
                    <a:pt x="261503" y="2860"/>
                  </a:lnTo>
                  <a:lnTo>
                    <a:pt x="217155" y="11212"/>
                  </a:lnTo>
                  <a:lnTo>
                    <a:pt x="174859" y="24713"/>
                  </a:lnTo>
                  <a:lnTo>
                    <a:pt x="134957" y="43017"/>
                  </a:lnTo>
                  <a:lnTo>
                    <a:pt x="97795" y="65780"/>
                  </a:lnTo>
                  <a:lnTo>
                    <a:pt x="63716" y="92660"/>
                  </a:lnTo>
                  <a:lnTo>
                    <a:pt x="33064" y="123311"/>
                  </a:lnTo>
                  <a:lnTo>
                    <a:pt x="6184" y="157389"/>
                  </a:lnTo>
                  <a:lnTo>
                    <a:pt x="0" y="167485"/>
                  </a:lnTo>
                  <a:lnTo>
                    <a:pt x="0" y="566832"/>
                  </a:lnTo>
                  <a:lnTo>
                    <a:pt x="33064" y="611008"/>
                  </a:lnTo>
                  <a:lnTo>
                    <a:pt x="63716" y="641660"/>
                  </a:lnTo>
                  <a:lnTo>
                    <a:pt x="97795" y="668541"/>
                  </a:lnTo>
                  <a:lnTo>
                    <a:pt x="134957" y="691306"/>
                  </a:lnTo>
                  <a:lnTo>
                    <a:pt x="174859" y="709611"/>
                  </a:lnTo>
                  <a:lnTo>
                    <a:pt x="217155" y="723112"/>
                  </a:lnTo>
                  <a:lnTo>
                    <a:pt x="261503" y="731465"/>
                  </a:lnTo>
                  <a:lnTo>
                    <a:pt x="307557" y="734326"/>
                  </a:lnTo>
                  <a:lnTo>
                    <a:pt x="353613" y="731465"/>
                  </a:lnTo>
                  <a:lnTo>
                    <a:pt x="397963" y="723112"/>
                  </a:lnTo>
                  <a:lnTo>
                    <a:pt x="440261" y="709611"/>
                  </a:lnTo>
                  <a:lnTo>
                    <a:pt x="480164" y="691306"/>
                  </a:lnTo>
                  <a:lnTo>
                    <a:pt x="517328" y="668541"/>
                  </a:lnTo>
                  <a:lnTo>
                    <a:pt x="551408" y="641660"/>
                  </a:lnTo>
                  <a:lnTo>
                    <a:pt x="582061" y="611008"/>
                  </a:lnTo>
                  <a:lnTo>
                    <a:pt x="608941" y="576928"/>
                  </a:lnTo>
                  <a:lnTo>
                    <a:pt x="631706" y="539764"/>
                  </a:lnTo>
                  <a:lnTo>
                    <a:pt x="650012" y="499861"/>
                  </a:lnTo>
                  <a:lnTo>
                    <a:pt x="663513" y="457563"/>
                  </a:lnTo>
                  <a:lnTo>
                    <a:pt x="671866" y="413213"/>
                  </a:lnTo>
                  <a:lnTo>
                    <a:pt x="674726" y="367157"/>
                  </a:lnTo>
                  <a:lnTo>
                    <a:pt x="671866" y="321100"/>
                  </a:lnTo>
                  <a:lnTo>
                    <a:pt x="663513" y="276751"/>
                  </a:lnTo>
                  <a:lnTo>
                    <a:pt x="650012" y="234454"/>
                  </a:lnTo>
                  <a:lnTo>
                    <a:pt x="631706" y="194552"/>
                  </a:lnTo>
                  <a:lnTo>
                    <a:pt x="608941" y="157389"/>
                  </a:lnTo>
                  <a:lnTo>
                    <a:pt x="582061" y="123311"/>
                  </a:lnTo>
                  <a:lnTo>
                    <a:pt x="551408" y="92660"/>
                  </a:lnTo>
                  <a:lnTo>
                    <a:pt x="517328" y="65780"/>
                  </a:lnTo>
                  <a:lnTo>
                    <a:pt x="480164" y="43017"/>
                  </a:lnTo>
                  <a:lnTo>
                    <a:pt x="440261" y="24713"/>
                  </a:lnTo>
                  <a:lnTo>
                    <a:pt x="397963" y="11212"/>
                  </a:lnTo>
                  <a:lnTo>
                    <a:pt x="353613" y="2860"/>
                  </a:lnTo>
                  <a:lnTo>
                    <a:pt x="307557" y="0"/>
                  </a:lnTo>
                  <a:close/>
                </a:path>
              </a:pathLst>
            </a:custGeom>
            <a:solidFill>
              <a:srgbClr val="8AC984"/>
            </a:solidFill>
          </p:spPr>
          <p:txBody>
            <a:bodyPr wrap="square" lIns="0" tIns="0" rIns="0" bIns="0" rtlCol="0"/>
            <a:lstStyle/>
            <a:p>
              <a:endParaRPr/>
            </a:p>
          </p:txBody>
        </p:sp>
        <p:sp>
          <p:nvSpPr>
            <p:cNvPr id="26" name="object 5">
              <a:extLst>
                <a:ext uri="{FF2B5EF4-FFF2-40B4-BE49-F238E27FC236}">
                  <a16:creationId xmlns:a16="http://schemas.microsoft.com/office/drawing/2014/main" id="{9DB2AB06-D17B-6C46-91EC-071A4E3FD329}"/>
                </a:ext>
              </a:extLst>
            </p:cNvPr>
            <p:cNvSpPr/>
            <p:nvPr/>
          </p:nvSpPr>
          <p:spPr>
            <a:xfrm>
              <a:off x="0" y="4506305"/>
              <a:ext cx="1028700" cy="1167130"/>
            </a:xfrm>
            <a:custGeom>
              <a:avLst/>
              <a:gdLst/>
              <a:ahLst/>
              <a:cxnLst/>
              <a:rect l="l" t="t" r="r" b="b"/>
              <a:pathLst>
                <a:path w="1028700" h="1167129">
                  <a:moveTo>
                    <a:pt x="445175" y="0"/>
                  </a:moveTo>
                  <a:lnTo>
                    <a:pt x="397318" y="1934"/>
                  </a:lnTo>
                  <a:lnTo>
                    <a:pt x="350527" y="7636"/>
                  </a:lnTo>
                  <a:lnTo>
                    <a:pt x="304952" y="16957"/>
                  </a:lnTo>
                  <a:lnTo>
                    <a:pt x="260742" y="29746"/>
                  </a:lnTo>
                  <a:lnTo>
                    <a:pt x="218049" y="45853"/>
                  </a:lnTo>
                  <a:lnTo>
                    <a:pt x="177021" y="65128"/>
                  </a:lnTo>
                  <a:lnTo>
                    <a:pt x="137810" y="87420"/>
                  </a:lnTo>
                  <a:lnTo>
                    <a:pt x="100565" y="112580"/>
                  </a:lnTo>
                  <a:lnTo>
                    <a:pt x="65437" y="140456"/>
                  </a:lnTo>
                  <a:lnTo>
                    <a:pt x="32576" y="170900"/>
                  </a:lnTo>
                  <a:lnTo>
                    <a:pt x="2132" y="203761"/>
                  </a:lnTo>
                  <a:lnTo>
                    <a:pt x="0" y="206448"/>
                  </a:lnTo>
                  <a:lnTo>
                    <a:pt x="0" y="960539"/>
                  </a:lnTo>
                  <a:lnTo>
                    <a:pt x="32576" y="996087"/>
                  </a:lnTo>
                  <a:lnTo>
                    <a:pt x="65437" y="1026532"/>
                  </a:lnTo>
                  <a:lnTo>
                    <a:pt x="100565" y="1054409"/>
                  </a:lnTo>
                  <a:lnTo>
                    <a:pt x="137810" y="1079569"/>
                  </a:lnTo>
                  <a:lnTo>
                    <a:pt x="177021" y="1101861"/>
                  </a:lnTo>
                  <a:lnTo>
                    <a:pt x="218049" y="1121136"/>
                  </a:lnTo>
                  <a:lnTo>
                    <a:pt x="260742" y="1137243"/>
                  </a:lnTo>
                  <a:lnTo>
                    <a:pt x="304952" y="1150032"/>
                  </a:lnTo>
                  <a:lnTo>
                    <a:pt x="350527" y="1159353"/>
                  </a:lnTo>
                  <a:lnTo>
                    <a:pt x="397318" y="1165056"/>
                  </a:lnTo>
                  <a:lnTo>
                    <a:pt x="445175" y="1166990"/>
                  </a:lnTo>
                  <a:lnTo>
                    <a:pt x="493032" y="1165056"/>
                  </a:lnTo>
                  <a:lnTo>
                    <a:pt x="539823" y="1159353"/>
                  </a:lnTo>
                  <a:lnTo>
                    <a:pt x="585398" y="1150032"/>
                  </a:lnTo>
                  <a:lnTo>
                    <a:pt x="629608" y="1137243"/>
                  </a:lnTo>
                  <a:lnTo>
                    <a:pt x="672302" y="1121136"/>
                  </a:lnTo>
                  <a:lnTo>
                    <a:pt x="713329" y="1101861"/>
                  </a:lnTo>
                  <a:lnTo>
                    <a:pt x="752540" y="1079569"/>
                  </a:lnTo>
                  <a:lnTo>
                    <a:pt x="789785" y="1054409"/>
                  </a:lnTo>
                  <a:lnTo>
                    <a:pt x="824913" y="1026532"/>
                  </a:lnTo>
                  <a:lnTo>
                    <a:pt x="857774" y="996087"/>
                  </a:lnTo>
                  <a:lnTo>
                    <a:pt x="888219" y="963226"/>
                  </a:lnTo>
                  <a:lnTo>
                    <a:pt x="916096" y="928098"/>
                  </a:lnTo>
                  <a:lnTo>
                    <a:pt x="941256" y="890854"/>
                  </a:lnTo>
                  <a:lnTo>
                    <a:pt x="963548" y="851642"/>
                  </a:lnTo>
                  <a:lnTo>
                    <a:pt x="982823" y="810615"/>
                  </a:lnTo>
                  <a:lnTo>
                    <a:pt x="998930" y="767921"/>
                  </a:lnTo>
                  <a:lnTo>
                    <a:pt x="1011719" y="723712"/>
                  </a:lnTo>
                  <a:lnTo>
                    <a:pt x="1021040" y="678136"/>
                  </a:lnTo>
                  <a:lnTo>
                    <a:pt x="1026742" y="631345"/>
                  </a:lnTo>
                  <a:lnTo>
                    <a:pt x="1028677" y="583488"/>
                  </a:lnTo>
                  <a:lnTo>
                    <a:pt x="1026742" y="535633"/>
                  </a:lnTo>
                  <a:lnTo>
                    <a:pt x="1021040" y="488844"/>
                  </a:lnTo>
                  <a:lnTo>
                    <a:pt x="1011719" y="443270"/>
                  </a:lnTo>
                  <a:lnTo>
                    <a:pt x="998930" y="399062"/>
                  </a:lnTo>
                  <a:lnTo>
                    <a:pt x="982823" y="356369"/>
                  </a:lnTo>
                  <a:lnTo>
                    <a:pt x="963548" y="315343"/>
                  </a:lnTo>
                  <a:lnTo>
                    <a:pt x="941256" y="276132"/>
                  </a:lnTo>
                  <a:lnTo>
                    <a:pt x="916096" y="238888"/>
                  </a:lnTo>
                  <a:lnTo>
                    <a:pt x="888219" y="203761"/>
                  </a:lnTo>
                  <a:lnTo>
                    <a:pt x="857774" y="170900"/>
                  </a:lnTo>
                  <a:lnTo>
                    <a:pt x="824913" y="140456"/>
                  </a:lnTo>
                  <a:lnTo>
                    <a:pt x="789785" y="112580"/>
                  </a:lnTo>
                  <a:lnTo>
                    <a:pt x="752540" y="87420"/>
                  </a:lnTo>
                  <a:lnTo>
                    <a:pt x="713329" y="65128"/>
                  </a:lnTo>
                  <a:lnTo>
                    <a:pt x="672302" y="45853"/>
                  </a:lnTo>
                  <a:lnTo>
                    <a:pt x="629608" y="29746"/>
                  </a:lnTo>
                  <a:lnTo>
                    <a:pt x="585398" y="16957"/>
                  </a:lnTo>
                  <a:lnTo>
                    <a:pt x="539823" y="7636"/>
                  </a:lnTo>
                  <a:lnTo>
                    <a:pt x="493032" y="1934"/>
                  </a:lnTo>
                  <a:lnTo>
                    <a:pt x="445175" y="0"/>
                  </a:lnTo>
                  <a:close/>
                </a:path>
              </a:pathLst>
            </a:custGeom>
            <a:solidFill>
              <a:srgbClr val="1EA1A0"/>
            </a:solidFill>
          </p:spPr>
          <p:txBody>
            <a:bodyPr wrap="square" lIns="0" tIns="0" rIns="0" bIns="0" rtlCol="0"/>
            <a:lstStyle/>
            <a:p>
              <a:endParaRPr/>
            </a:p>
          </p:txBody>
        </p:sp>
        <p:sp>
          <p:nvSpPr>
            <p:cNvPr id="27" name="object 6">
              <a:extLst>
                <a:ext uri="{FF2B5EF4-FFF2-40B4-BE49-F238E27FC236}">
                  <a16:creationId xmlns:a16="http://schemas.microsoft.com/office/drawing/2014/main" id="{20539240-E78E-4F41-ACAD-72CF4BE4DA18}"/>
                </a:ext>
              </a:extLst>
            </p:cNvPr>
            <p:cNvSpPr/>
            <p:nvPr/>
          </p:nvSpPr>
          <p:spPr>
            <a:xfrm>
              <a:off x="0" y="5923953"/>
              <a:ext cx="816610" cy="844550"/>
            </a:xfrm>
            <a:custGeom>
              <a:avLst/>
              <a:gdLst/>
              <a:ahLst/>
              <a:cxnLst/>
              <a:rect l="l" t="t" r="r" b="b"/>
              <a:pathLst>
                <a:path w="816610" h="844550">
                  <a:moveTo>
                    <a:pt x="394093" y="0"/>
                  </a:moveTo>
                  <a:lnTo>
                    <a:pt x="344856" y="2840"/>
                  </a:lnTo>
                  <a:lnTo>
                    <a:pt x="297288" y="11150"/>
                  </a:lnTo>
                  <a:lnTo>
                    <a:pt x="251704" y="24613"/>
                  </a:lnTo>
                  <a:lnTo>
                    <a:pt x="208422" y="42913"/>
                  </a:lnTo>
                  <a:lnTo>
                    <a:pt x="167758" y="65731"/>
                  </a:lnTo>
                  <a:lnTo>
                    <a:pt x="130030" y="92752"/>
                  </a:lnTo>
                  <a:lnTo>
                    <a:pt x="95554" y="123659"/>
                  </a:lnTo>
                  <a:lnTo>
                    <a:pt x="64647" y="158135"/>
                  </a:lnTo>
                  <a:lnTo>
                    <a:pt x="37626" y="195863"/>
                  </a:lnTo>
                  <a:lnTo>
                    <a:pt x="14808" y="236527"/>
                  </a:lnTo>
                  <a:lnTo>
                    <a:pt x="0" y="271551"/>
                  </a:lnTo>
                  <a:lnTo>
                    <a:pt x="0" y="572845"/>
                  </a:lnTo>
                  <a:lnTo>
                    <a:pt x="37626" y="648533"/>
                  </a:lnTo>
                  <a:lnTo>
                    <a:pt x="64647" y="686261"/>
                  </a:lnTo>
                  <a:lnTo>
                    <a:pt x="95554" y="720737"/>
                  </a:lnTo>
                  <a:lnTo>
                    <a:pt x="130030" y="751644"/>
                  </a:lnTo>
                  <a:lnTo>
                    <a:pt x="167758" y="778665"/>
                  </a:lnTo>
                  <a:lnTo>
                    <a:pt x="208422" y="801484"/>
                  </a:lnTo>
                  <a:lnTo>
                    <a:pt x="251704" y="819783"/>
                  </a:lnTo>
                  <a:lnTo>
                    <a:pt x="297288" y="833246"/>
                  </a:lnTo>
                  <a:lnTo>
                    <a:pt x="344856" y="841557"/>
                  </a:lnTo>
                  <a:lnTo>
                    <a:pt x="394093" y="844397"/>
                  </a:lnTo>
                  <a:lnTo>
                    <a:pt x="443330" y="841557"/>
                  </a:lnTo>
                  <a:lnTo>
                    <a:pt x="490899" y="833246"/>
                  </a:lnTo>
                  <a:lnTo>
                    <a:pt x="536483" y="819783"/>
                  </a:lnTo>
                  <a:lnTo>
                    <a:pt x="579765" y="801484"/>
                  </a:lnTo>
                  <a:lnTo>
                    <a:pt x="620428" y="778665"/>
                  </a:lnTo>
                  <a:lnTo>
                    <a:pt x="658156" y="751644"/>
                  </a:lnTo>
                  <a:lnTo>
                    <a:pt x="692632" y="720737"/>
                  </a:lnTo>
                  <a:lnTo>
                    <a:pt x="723539" y="686261"/>
                  </a:lnTo>
                  <a:lnTo>
                    <a:pt x="750560" y="648533"/>
                  </a:lnTo>
                  <a:lnTo>
                    <a:pt x="773379" y="607870"/>
                  </a:lnTo>
                  <a:lnTo>
                    <a:pt x="791678" y="564588"/>
                  </a:lnTo>
                  <a:lnTo>
                    <a:pt x="805141" y="519004"/>
                  </a:lnTo>
                  <a:lnTo>
                    <a:pt x="813452" y="471435"/>
                  </a:lnTo>
                  <a:lnTo>
                    <a:pt x="816292" y="422198"/>
                  </a:lnTo>
                  <a:lnTo>
                    <a:pt x="813452" y="372961"/>
                  </a:lnTo>
                  <a:lnTo>
                    <a:pt x="805141" y="325393"/>
                  </a:lnTo>
                  <a:lnTo>
                    <a:pt x="791678" y="279809"/>
                  </a:lnTo>
                  <a:lnTo>
                    <a:pt x="773379" y="236527"/>
                  </a:lnTo>
                  <a:lnTo>
                    <a:pt x="750560" y="195863"/>
                  </a:lnTo>
                  <a:lnTo>
                    <a:pt x="723539" y="158135"/>
                  </a:lnTo>
                  <a:lnTo>
                    <a:pt x="692632" y="123659"/>
                  </a:lnTo>
                  <a:lnTo>
                    <a:pt x="658156" y="92752"/>
                  </a:lnTo>
                  <a:lnTo>
                    <a:pt x="620428" y="65731"/>
                  </a:lnTo>
                  <a:lnTo>
                    <a:pt x="579765" y="42913"/>
                  </a:lnTo>
                  <a:lnTo>
                    <a:pt x="536483" y="24613"/>
                  </a:lnTo>
                  <a:lnTo>
                    <a:pt x="490899" y="11150"/>
                  </a:lnTo>
                  <a:lnTo>
                    <a:pt x="443330" y="2840"/>
                  </a:lnTo>
                  <a:lnTo>
                    <a:pt x="394093" y="0"/>
                  </a:lnTo>
                  <a:close/>
                </a:path>
              </a:pathLst>
            </a:custGeom>
            <a:solidFill>
              <a:srgbClr val="0C8AC5"/>
            </a:solidFill>
          </p:spPr>
          <p:txBody>
            <a:bodyPr wrap="square" lIns="0" tIns="0" rIns="0" bIns="0" rtlCol="0"/>
            <a:lstStyle/>
            <a:p>
              <a:endParaRPr/>
            </a:p>
          </p:txBody>
        </p:sp>
        <p:sp>
          <p:nvSpPr>
            <p:cNvPr id="28" name="object 7">
              <a:extLst>
                <a:ext uri="{FF2B5EF4-FFF2-40B4-BE49-F238E27FC236}">
                  <a16:creationId xmlns:a16="http://schemas.microsoft.com/office/drawing/2014/main" id="{7CEA53A2-08E6-4949-9A49-D65C67D77C69}"/>
                </a:ext>
              </a:extLst>
            </p:cNvPr>
            <p:cNvSpPr/>
            <p:nvPr/>
          </p:nvSpPr>
          <p:spPr>
            <a:xfrm>
              <a:off x="895737" y="5666113"/>
              <a:ext cx="343535" cy="343535"/>
            </a:xfrm>
            <a:custGeom>
              <a:avLst/>
              <a:gdLst/>
              <a:ahLst/>
              <a:cxnLst/>
              <a:rect l="l" t="t" r="r" b="b"/>
              <a:pathLst>
                <a:path w="343534" h="343535">
                  <a:moveTo>
                    <a:pt x="171678" y="0"/>
                  </a:moveTo>
                  <a:lnTo>
                    <a:pt x="126038" y="6132"/>
                  </a:lnTo>
                  <a:lnTo>
                    <a:pt x="85027" y="23439"/>
                  </a:lnTo>
                  <a:lnTo>
                    <a:pt x="50282" y="50284"/>
                  </a:lnTo>
                  <a:lnTo>
                    <a:pt x="23438" y="85031"/>
                  </a:lnTo>
                  <a:lnTo>
                    <a:pt x="6132" y="126046"/>
                  </a:lnTo>
                  <a:lnTo>
                    <a:pt x="0" y="171691"/>
                  </a:lnTo>
                  <a:lnTo>
                    <a:pt x="6132" y="217332"/>
                  </a:lnTo>
                  <a:lnTo>
                    <a:pt x="23438" y="258345"/>
                  </a:lnTo>
                  <a:lnTo>
                    <a:pt x="50282" y="293093"/>
                  </a:lnTo>
                  <a:lnTo>
                    <a:pt x="85027" y="319940"/>
                  </a:lnTo>
                  <a:lnTo>
                    <a:pt x="126038" y="337249"/>
                  </a:lnTo>
                  <a:lnTo>
                    <a:pt x="171678" y="343382"/>
                  </a:lnTo>
                  <a:lnTo>
                    <a:pt x="217319" y="337249"/>
                  </a:lnTo>
                  <a:lnTo>
                    <a:pt x="258332" y="319940"/>
                  </a:lnTo>
                  <a:lnTo>
                    <a:pt x="293081" y="293093"/>
                  </a:lnTo>
                  <a:lnTo>
                    <a:pt x="319928" y="258345"/>
                  </a:lnTo>
                  <a:lnTo>
                    <a:pt x="337236" y="217332"/>
                  </a:lnTo>
                  <a:lnTo>
                    <a:pt x="343369" y="171691"/>
                  </a:lnTo>
                  <a:lnTo>
                    <a:pt x="337236" y="126046"/>
                  </a:lnTo>
                  <a:lnTo>
                    <a:pt x="319928" y="85031"/>
                  </a:lnTo>
                  <a:lnTo>
                    <a:pt x="293081" y="50284"/>
                  </a:lnTo>
                  <a:lnTo>
                    <a:pt x="258332" y="23439"/>
                  </a:lnTo>
                  <a:lnTo>
                    <a:pt x="217319" y="6132"/>
                  </a:lnTo>
                  <a:lnTo>
                    <a:pt x="171678" y="0"/>
                  </a:lnTo>
                  <a:close/>
                </a:path>
              </a:pathLst>
            </a:custGeom>
            <a:solidFill>
              <a:srgbClr val="0C8AC5"/>
            </a:solidFill>
          </p:spPr>
          <p:txBody>
            <a:bodyPr wrap="square" lIns="0" tIns="0" rIns="0" bIns="0" rtlCol="0"/>
            <a:lstStyle/>
            <a:p>
              <a:endParaRPr/>
            </a:p>
          </p:txBody>
        </p:sp>
        <p:sp>
          <p:nvSpPr>
            <p:cNvPr id="29" name="object 8">
              <a:extLst>
                <a:ext uri="{FF2B5EF4-FFF2-40B4-BE49-F238E27FC236}">
                  <a16:creationId xmlns:a16="http://schemas.microsoft.com/office/drawing/2014/main" id="{669DD8B9-1481-AA4D-B9D6-085C8A0052B9}"/>
                </a:ext>
              </a:extLst>
            </p:cNvPr>
            <p:cNvSpPr/>
            <p:nvPr/>
          </p:nvSpPr>
          <p:spPr>
            <a:xfrm>
              <a:off x="788563" y="3390832"/>
              <a:ext cx="524510" cy="524510"/>
            </a:xfrm>
            <a:custGeom>
              <a:avLst/>
              <a:gdLst/>
              <a:ahLst/>
              <a:cxnLst/>
              <a:rect l="l" t="t" r="r" b="b"/>
              <a:pathLst>
                <a:path w="524510" h="524510">
                  <a:moveTo>
                    <a:pt x="262026" y="0"/>
                  </a:moveTo>
                  <a:lnTo>
                    <a:pt x="214925" y="4221"/>
                  </a:lnTo>
                  <a:lnTo>
                    <a:pt x="170595" y="16391"/>
                  </a:lnTo>
                  <a:lnTo>
                    <a:pt x="129775" y="35770"/>
                  </a:lnTo>
                  <a:lnTo>
                    <a:pt x="93204" y="61618"/>
                  </a:lnTo>
                  <a:lnTo>
                    <a:pt x="61624" y="93197"/>
                  </a:lnTo>
                  <a:lnTo>
                    <a:pt x="35773" y="129765"/>
                  </a:lnTo>
                  <a:lnTo>
                    <a:pt x="16392" y="170584"/>
                  </a:lnTo>
                  <a:lnTo>
                    <a:pt x="4221" y="214913"/>
                  </a:lnTo>
                  <a:lnTo>
                    <a:pt x="0" y="262013"/>
                  </a:lnTo>
                  <a:lnTo>
                    <a:pt x="4221" y="309114"/>
                  </a:lnTo>
                  <a:lnTo>
                    <a:pt x="16392" y="353444"/>
                  </a:lnTo>
                  <a:lnTo>
                    <a:pt x="35773" y="394264"/>
                  </a:lnTo>
                  <a:lnTo>
                    <a:pt x="61624" y="430835"/>
                  </a:lnTo>
                  <a:lnTo>
                    <a:pt x="93204" y="462415"/>
                  </a:lnTo>
                  <a:lnTo>
                    <a:pt x="129775" y="488266"/>
                  </a:lnTo>
                  <a:lnTo>
                    <a:pt x="170595" y="507647"/>
                  </a:lnTo>
                  <a:lnTo>
                    <a:pt x="214925" y="519818"/>
                  </a:lnTo>
                  <a:lnTo>
                    <a:pt x="262026" y="524040"/>
                  </a:lnTo>
                  <a:lnTo>
                    <a:pt x="309123" y="519818"/>
                  </a:lnTo>
                  <a:lnTo>
                    <a:pt x="353450" y="507647"/>
                  </a:lnTo>
                  <a:lnTo>
                    <a:pt x="394268" y="488266"/>
                  </a:lnTo>
                  <a:lnTo>
                    <a:pt x="430837" y="462415"/>
                  </a:lnTo>
                  <a:lnTo>
                    <a:pt x="462416" y="430835"/>
                  </a:lnTo>
                  <a:lnTo>
                    <a:pt x="488267" y="394264"/>
                  </a:lnTo>
                  <a:lnTo>
                    <a:pt x="507647" y="353444"/>
                  </a:lnTo>
                  <a:lnTo>
                    <a:pt x="519818" y="309114"/>
                  </a:lnTo>
                  <a:lnTo>
                    <a:pt x="524040" y="262013"/>
                  </a:lnTo>
                  <a:lnTo>
                    <a:pt x="519818" y="214913"/>
                  </a:lnTo>
                  <a:lnTo>
                    <a:pt x="507647" y="170584"/>
                  </a:lnTo>
                  <a:lnTo>
                    <a:pt x="488267" y="129765"/>
                  </a:lnTo>
                  <a:lnTo>
                    <a:pt x="462416" y="93197"/>
                  </a:lnTo>
                  <a:lnTo>
                    <a:pt x="430837" y="61618"/>
                  </a:lnTo>
                  <a:lnTo>
                    <a:pt x="394268" y="35770"/>
                  </a:lnTo>
                  <a:lnTo>
                    <a:pt x="353450" y="16391"/>
                  </a:lnTo>
                  <a:lnTo>
                    <a:pt x="309123" y="4221"/>
                  </a:lnTo>
                  <a:lnTo>
                    <a:pt x="262026" y="0"/>
                  </a:lnTo>
                  <a:close/>
                </a:path>
              </a:pathLst>
            </a:custGeom>
            <a:solidFill>
              <a:srgbClr val="8AC984"/>
            </a:solidFill>
          </p:spPr>
          <p:txBody>
            <a:bodyPr wrap="square" lIns="0" tIns="0" rIns="0" bIns="0" rtlCol="0"/>
            <a:lstStyle/>
            <a:p>
              <a:endParaRPr/>
            </a:p>
          </p:txBody>
        </p:sp>
        <p:sp>
          <p:nvSpPr>
            <p:cNvPr id="30" name="object 9">
              <a:extLst>
                <a:ext uri="{FF2B5EF4-FFF2-40B4-BE49-F238E27FC236}">
                  <a16:creationId xmlns:a16="http://schemas.microsoft.com/office/drawing/2014/main" id="{C48AFCDB-E59F-9941-BFA9-4CE64E6EE045}"/>
                </a:ext>
              </a:extLst>
            </p:cNvPr>
            <p:cNvSpPr/>
            <p:nvPr/>
          </p:nvSpPr>
          <p:spPr>
            <a:xfrm>
              <a:off x="710570" y="4120818"/>
              <a:ext cx="343535" cy="343535"/>
            </a:xfrm>
            <a:custGeom>
              <a:avLst/>
              <a:gdLst/>
              <a:ahLst/>
              <a:cxnLst/>
              <a:rect l="l" t="t" r="r" b="b"/>
              <a:pathLst>
                <a:path w="343534" h="343535">
                  <a:moveTo>
                    <a:pt x="171678" y="0"/>
                  </a:moveTo>
                  <a:lnTo>
                    <a:pt x="126038" y="6133"/>
                  </a:lnTo>
                  <a:lnTo>
                    <a:pt x="85027" y="23441"/>
                  </a:lnTo>
                  <a:lnTo>
                    <a:pt x="50282" y="50288"/>
                  </a:lnTo>
                  <a:lnTo>
                    <a:pt x="23438" y="85037"/>
                  </a:lnTo>
                  <a:lnTo>
                    <a:pt x="6132" y="126050"/>
                  </a:lnTo>
                  <a:lnTo>
                    <a:pt x="0" y="171691"/>
                  </a:lnTo>
                  <a:lnTo>
                    <a:pt x="6132" y="217332"/>
                  </a:lnTo>
                  <a:lnTo>
                    <a:pt x="23438" y="258345"/>
                  </a:lnTo>
                  <a:lnTo>
                    <a:pt x="50282" y="293093"/>
                  </a:lnTo>
                  <a:lnTo>
                    <a:pt x="85027" y="319940"/>
                  </a:lnTo>
                  <a:lnTo>
                    <a:pt x="126038" y="337249"/>
                  </a:lnTo>
                  <a:lnTo>
                    <a:pt x="171678" y="343382"/>
                  </a:lnTo>
                  <a:lnTo>
                    <a:pt x="217323" y="337249"/>
                  </a:lnTo>
                  <a:lnTo>
                    <a:pt x="258338" y="319940"/>
                  </a:lnTo>
                  <a:lnTo>
                    <a:pt x="293085" y="293093"/>
                  </a:lnTo>
                  <a:lnTo>
                    <a:pt x="319930" y="258345"/>
                  </a:lnTo>
                  <a:lnTo>
                    <a:pt x="337237" y="217332"/>
                  </a:lnTo>
                  <a:lnTo>
                    <a:pt x="343369" y="171691"/>
                  </a:lnTo>
                  <a:lnTo>
                    <a:pt x="337237" y="126050"/>
                  </a:lnTo>
                  <a:lnTo>
                    <a:pt x="319930" y="85037"/>
                  </a:lnTo>
                  <a:lnTo>
                    <a:pt x="293085" y="50288"/>
                  </a:lnTo>
                  <a:lnTo>
                    <a:pt x="258338" y="23441"/>
                  </a:lnTo>
                  <a:lnTo>
                    <a:pt x="217323" y="6133"/>
                  </a:lnTo>
                  <a:lnTo>
                    <a:pt x="171678" y="0"/>
                  </a:lnTo>
                  <a:close/>
                </a:path>
              </a:pathLst>
            </a:custGeom>
            <a:solidFill>
              <a:srgbClr val="1EA1A0"/>
            </a:solidFill>
          </p:spPr>
          <p:txBody>
            <a:bodyPr wrap="square" lIns="0" tIns="0" rIns="0" bIns="0" rtlCol="0"/>
            <a:lstStyle/>
            <a:p>
              <a:endParaRPr/>
            </a:p>
          </p:txBody>
        </p:sp>
        <p:sp>
          <p:nvSpPr>
            <p:cNvPr id="31" name="object 10">
              <a:extLst>
                <a:ext uri="{FF2B5EF4-FFF2-40B4-BE49-F238E27FC236}">
                  <a16:creationId xmlns:a16="http://schemas.microsoft.com/office/drawing/2014/main" id="{6D3CD581-F9D5-CA4A-84A8-571E8BD3DC27}"/>
                </a:ext>
              </a:extLst>
            </p:cNvPr>
            <p:cNvSpPr/>
            <p:nvPr/>
          </p:nvSpPr>
          <p:spPr>
            <a:xfrm>
              <a:off x="0" y="2686642"/>
              <a:ext cx="552450" cy="687070"/>
            </a:xfrm>
            <a:custGeom>
              <a:avLst/>
              <a:gdLst/>
              <a:ahLst/>
              <a:cxnLst/>
              <a:rect l="l" t="t" r="r" b="b"/>
              <a:pathLst>
                <a:path w="552450" h="687070">
                  <a:moveTo>
                    <a:pt x="201425" y="0"/>
                  </a:moveTo>
                  <a:lnTo>
                    <a:pt x="156739" y="3909"/>
                  </a:lnTo>
                  <a:lnTo>
                    <a:pt x="112227" y="13863"/>
                  </a:lnTo>
                  <a:lnTo>
                    <a:pt x="68430" y="30068"/>
                  </a:lnTo>
                  <a:lnTo>
                    <a:pt x="27198" y="51993"/>
                  </a:lnTo>
                  <a:lnTo>
                    <a:pt x="0" y="71538"/>
                  </a:lnTo>
                  <a:lnTo>
                    <a:pt x="0" y="615233"/>
                  </a:lnTo>
                  <a:lnTo>
                    <a:pt x="46762" y="646057"/>
                  </a:lnTo>
                  <a:lnTo>
                    <a:pt x="86740" y="664269"/>
                  </a:lnTo>
                  <a:lnTo>
                    <a:pt x="128706" y="677260"/>
                  </a:lnTo>
                  <a:lnTo>
                    <a:pt x="172120" y="684824"/>
                  </a:lnTo>
                  <a:lnTo>
                    <a:pt x="216439" y="686754"/>
                  </a:lnTo>
                  <a:lnTo>
                    <a:pt x="261125" y="682845"/>
                  </a:lnTo>
                  <a:lnTo>
                    <a:pt x="305635" y="672891"/>
                  </a:lnTo>
                  <a:lnTo>
                    <a:pt x="349430" y="656686"/>
                  </a:lnTo>
                  <a:lnTo>
                    <a:pt x="390662" y="634760"/>
                  </a:lnTo>
                  <a:lnTo>
                    <a:pt x="427702" y="608143"/>
                  </a:lnTo>
                  <a:lnTo>
                    <a:pt x="460344" y="577375"/>
                  </a:lnTo>
                  <a:lnTo>
                    <a:pt x="488381" y="542997"/>
                  </a:lnTo>
                  <a:lnTo>
                    <a:pt x="511610" y="505549"/>
                  </a:lnTo>
                  <a:lnTo>
                    <a:pt x="529822" y="465571"/>
                  </a:lnTo>
                  <a:lnTo>
                    <a:pt x="542813" y="423606"/>
                  </a:lnTo>
                  <a:lnTo>
                    <a:pt x="550377" y="380193"/>
                  </a:lnTo>
                  <a:lnTo>
                    <a:pt x="552307" y="335872"/>
                  </a:lnTo>
                  <a:lnTo>
                    <a:pt x="548398" y="291186"/>
                  </a:lnTo>
                  <a:lnTo>
                    <a:pt x="538444" y="246674"/>
                  </a:lnTo>
                  <a:lnTo>
                    <a:pt x="522239" y="202877"/>
                  </a:lnTo>
                  <a:lnTo>
                    <a:pt x="500313" y="161645"/>
                  </a:lnTo>
                  <a:lnTo>
                    <a:pt x="473696" y="124605"/>
                  </a:lnTo>
                  <a:lnTo>
                    <a:pt x="442928" y="91963"/>
                  </a:lnTo>
                  <a:lnTo>
                    <a:pt x="408550" y="63925"/>
                  </a:lnTo>
                  <a:lnTo>
                    <a:pt x="371102" y="40697"/>
                  </a:lnTo>
                  <a:lnTo>
                    <a:pt x="331124" y="22484"/>
                  </a:lnTo>
                  <a:lnTo>
                    <a:pt x="289159" y="9493"/>
                  </a:lnTo>
                  <a:lnTo>
                    <a:pt x="245746" y="1930"/>
                  </a:lnTo>
                  <a:lnTo>
                    <a:pt x="201425" y="0"/>
                  </a:lnTo>
                  <a:close/>
                </a:path>
              </a:pathLst>
            </a:custGeom>
            <a:solidFill>
              <a:srgbClr val="41607C"/>
            </a:solidFill>
          </p:spPr>
          <p:txBody>
            <a:bodyPr wrap="square" lIns="0" tIns="0" rIns="0" bIns="0" rtlCol="0"/>
            <a:lstStyle/>
            <a:p>
              <a:endParaRPr/>
            </a:p>
          </p:txBody>
        </p:sp>
        <p:sp>
          <p:nvSpPr>
            <p:cNvPr id="32" name="object 11">
              <a:extLst>
                <a:ext uri="{FF2B5EF4-FFF2-40B4-BE49-F238E27FC236}">
                  <a16:creationId xmlns:a16="http://schemas.microsoft.com/office/drawing/2014/main" id="{02380E97-2639-BA46-B9B4-DDCAF13F27F9}"/>
                </a:ext>
              </a:extLst>
            </p:cNvPr>
            <p:cNvSpPr/>
            <p:nvPr/>
          </p:nvSpPr>
          <p:spPr>
            <a:xfrm>
              <a:off x="632360" y="2956092"/>
              <a:ext cx="341630" cy="341630"/>
            </a:xfrm>
            <a:custGeom>
              <a:avLst/>
              <a:gdLst/>
              <a:ahLst/>
              <a:cxnLst/>
              <a:rect l="l" t="t" r="r" b="b"/>
              <a:pathLst>
                <a:path w="341630" h="341629">
                  <a:moveTo>
                    <a:pt x="189129" y="0"/>
                  </a:moveTo>
                  <a:lnTo>
                    <a:pt x="144624" y="989"/>
                  </a:lnTo>
                  <a:lnTo>
                    <a:pt x="100467" y="14069"/>
                  </a:lnTo>
                  <a:lnTo>
                    <a:pt x="61334" y="38336"/>
                  </a:lnTo>
                  <a:lnTo>
                    <a:pt x="30995" y="70907"/>
                  </a:lnTo>
                  <a:lnTo>
                    <a:pt x="10276" y="109620"/>
                  </a:lnTo>
                  <a:lnTo>
                    <a:pt x="0" y="152311"/>
                  </a:lnTo>
                  <a:lnTo>
                    <a:pt x="989" y="196814"/>
                  </a:lnTo>
                  <a:lnTo>
                    <a:pt x="14069" y="240967"/>
                  </a:lnTo>
                  <a:lnTo>
                    <a:pt x="38340" y="280101"/>
                  </a:lnTo>
                  <a:lnTo>
                    <a:pt x="70913" y="310442"/>
                  </a:lnTo>
                  <a:lnTo>
                    <a:pt x="109627" y="331164"/>
                  </a:lnTo>
                  <a:lnTo>
                    <a:pt x="152317" y="341444"/>
                  </a:lnTo>
                  <a:lnTo>
                    <a:pt x="196822" y="340456"/>
                  </a:lnTo>
                  <a:lnTo>
                    <a:pt x="240980" y="327378"/>
                  </a:lnTo>
                  <a:lnTo>
                    <a:pt x="280113" y="303106"/>
                  </a:lnTo>
                  <a:lnTo>
                    <a:pt x="310451" y="270530"/>
                  </a:lnTo>
                  <a:lnTo>
                    <a:pt x="331170" y="231815"/>
                  </a:lnTo>
                  <a:lnTo>
                    <a:pt x="341447" y="189124"/>
                  </a:lnTo>
                  <a:lnTo>
                    <a:pt x="340457" y="144620"/>
                  </a:lnTo>
                  <a:lnTo>
                    <a:pt x="327378" y="100467"/>
                  </a:lnTo>
                  <a:lnTo>
                    <a:pt x="303107" y="61334"/>
                  </a:lnTo>
                  <a:lnTo>
                    <a:pt x="270533" y="30995"/>
                  </a:lnTo>
                  <a:lnTo>
                    <a:pt x="231820" y="10276"/>
                  </a:lnTo>
                  <a:lnTo>
                    <a:pt x="189129" y="0"/>
                  </a:lnTo>
                  <a:close/>
                </a:path>
              </a:pathLst>
            </a:custGeom>
            <a:solidFill>
              <a:srgbClr val="41607C"/>
            </a:solidFill>
          </p:spPr>
          <p:txBody>
            <a:bodyPr wrap="square" lIns="0" tIns="0" rIns="0" bIns="0" rtlCol="0"/>
            <a:lstStyle/>
            <a:p>
              <a:endParaRPr/>
            </a:p>
          </p:txBody>
        </p:sp>
        <p:sp>
          <p:nvSpPr>
            <p:cNvPr id="33" name="object 12">
              <a:extLst>
                <a:ext uri="{FF2B5EF4-FFF2-40B4-BE49-F238E27FC236}">
                  <a16:creationId xmlns:a16="http://schemas.microsoft.com/office/drawing/2014/main" id="{3660FDAB-77EB-E743-96F8-154C89E21428}"/>
                </a:ext>
              </a:extLst>
            </p:cNvPr>
            <p:cNvSpPr/>
            <p:nvPr/>
          </p:nvSpPr>
          <p:spPr>
            <a:xfrm>
              <a:off x="0" y="1551123"/>
              <a:ext cx="382905" cy="520700"/>
            </a:xfrm>
            <a:custGeom>
              <a:avLst/>
              <a:gdLst/>
              <a:ahLst/>
              <a:cxnLst/>
              <a:rect l="l" t="t" r="r" b="b"/>
              <a:pathLst>
                <a:path w="382905" h="520700">
                  <a:moveTo>
                    <a:pt x="136749" y="0"/>
                  </a:moveTo>
                  <a:lnTo>
                    <a:pt x="92227" y="1328"/>
                  </a:lnTo>
                  <a:lnTo>
                    <a:pt x="48197" y="10340"/>
                  </a:lnTo>
                  <a:lnTo>
                    <a:pt x="5691" y="27180"/>
                  </a:lnTo>
                  <a:lnTo>
                    <a:pt x="0" y="30715"/>
                  </a:lnTo>
                  <a:lnTo>
                    <a:pt x="0" y="489252"/>
                  </a:lnTo>
                  <a:lnTo>
                    <a:pt x="21729" y="500631"/>
                  </a:lnTo>
                  <a:lnTo>
                    <a:pt x="64143" y="514234"/>
                  </a:lnTo>
                  <a:lnTo>
                    <a:pt x="108127" y="520444"/>
                  </a:lnTo>
                  <a:lnTo>
                    <a:pt x="152650" y="519117"/>
                  </a:lnTo>
                  <a:lnTo>
                    <a:pt x="196682" y="510107"/>
                  </a:lnTo>
                  <a:lnTo>
                    <a:pt x="239191" y="493267"/>
                  </a:lnTo>
                  <a:lnTo>
                    <a:pt x="279148" y="468453"/>
                  </a:lnTo>
                  <a:lnTo>
                    <a:pt x="314052" y="436929"/>
                  </a:lnTo>
                  <a:lnTo>
                    <a:pt x="342000" y="400744"/>
                  </a:lnTo>
                  <a:lnTo>
                    <a:pt x="362847" y="360929"/>
                  </a:lnTo>
                  <a:lnTo>
                    <a:pt x="376448" y="318514"/>
                  </a:lnTo>
                  <a:lnTo>
                    <a:pt x="382658" y="274530"/>
                  </a:lnTo>
                  <a:lnTo>
                    <a:pt x="381330" y="230008"/>
                  </a:lnTo>
                  <a:lnTo>
                    <a:pt x="372320" y="185979"/>
                  </a:lnTo>
                  <a:lnTo>
                    <a:pt x="355483" y="143472"/>
                  </a:lnTo>
                  <a:lnTo>
                    <a:pt x="330672" y="103519"/>
                  </a:lnTo>
                  <a:lnTo>
                    <a:pt x="299148" y="68611"/>
                  </a:lnTo>
                  <a:lnTo>
                    <a:pt x="262963" y="40660"/>
                  </a:lnTo>
                  <a:lnTo>
                    <a:pt x="223148" y="19811"/>
                  </a:lnTo>
                  <a:lnTo>
                    <a:pt x="180733" y="6209"/>
                  </a:lnTo>
                  <a:lnTo>
                    <a:pt x="136749" y="0"/>
                  </a:lnTo>
                  <a:close/>
                </a:path>
              </a:pathLst>
            </a:custGeom>
            <a:solidFill>
              <a:srgbClr val="934C83"/>
            </a:solidFill>
          </p:spPr>
          <p:txBody>
            <a:bodyPr wrap="square" lIns="0" tIns="0" rIns="0" bIns="0" rtlCol="0"/>
            <a:lstStyle/>
            <a:p>
              <a:endParaRPr/>
            </a:p>
          </p:txBody>
        </p:sp>
        <p:sp>
          <p:nvSpPr>
            <p:cNvPr id="34" name="object 13">
              <a:extLst>
                <a:ext uri="{FF2B5EF4-FFF2-40B4-BE49-F238E27FC236}">
                  <a16:creationId xmlns:a16="http://schemas.microsoft.com/office/drawing/2014/main" id="{802C9638-BF31-7F4C-B3FC-A9DEB87A5163}"/>
                </a:ext>
              </a:extLst>
            </p:cNvPr>
            <p:cNvSpPr/>
            <p:nvPr/>
          </p:nvSpPr>
          <p:spPr>
            <a:xfrm>
              <a:off x="302763" y="1154378"/>
              <a:ext cx="351155" cy="351155"/>
            </a:xfrm>
            <a:custGeom>
              <a:avLst/>
              <a:gdLst/>
              <a:ahLst/>
              <a:cxnLst/>
              <a:rect l="l" t="t" r="r" b="b"/>
              <a:pathLst>
                <a:path w="351155" h="351155">
                  <a:moveTo>
                    <a:pt x="155013" y="0"/>
                  </a:moveTo>
                  <a:lnTo>
                    <a:pt x="110586" y="11146"/>
                  </a:lnTo>
                  <a:lnTo>
                    <a:pt x="69264" y="34345"/>
                  </a:lnTo>
                  <a:lnTo>
                    <a:pt x="35537" y="67624"/>
                  </a:lnTo>
                  <a:lnTo>
                    <a:pt x="12528" y="107227"/>
                  </a:lnTo>
                  <a:lnTo>
                    <a:pt x="572" y="150798"/>
                  </a:lnTo>
                  <a:lnTo>
                    <a:pt x="0" y="195976"/>
                  </a:lnTo>
                  <a:lnTo>
                    <a:pt x="11145" y="240406"/>
                  </a:lnTo>
                  <a:lnTo>
                    <a:pt x="34339" y="281728"/>
                  </a:lnTo>
                  <a:lnTo>
                    <a:pt x="67623" y="315456"/>
                  </a:lnTo>
                  <a:lnTo>
                    <a:pt x="107227" y="338464"/>
                  </a:lnTo>
                  <a:lnTo>
                    <a:pt x="150797" y="350421"/>
                  </a:lnTo>
                  <a:lnTo>
                    <a:pt x="195974" y="350993"/>
                  </a:lnTo>
                  <a:lnTo>
                    <a:pt x="240401" y="339848"/>
                  </a:lnTo>
                  <a:lnTo>
                    <a:pt x="281723" y="316653"/>
                  </a:lnTo>
                  <a:lnTo>
                    <a:pt x="315451" y="283369"/>
                  </a:lnTo>
                  <a:lnTo>
                    <a:pt x="338462" y="243762"/>
                  </a:lnTo>
                  <a:lnTo>
                    <a:pt x="350420" y="200191"/>
                  </a:lnTo>
                  <a:lnTo>
                    <a:pt x="350993" y="155013"/>
                  </a:lnTo>
                  <a:lnTo>
                    <a:pt x="339847" y="110587"/>
                  </a:lnTo>
                  <a:lnTo>
                    <a:pt x="316648" y="69270"/>
                  </a:lnTo>
                  <a:lnTo>
                    <a:pt x="283364" y="35542"/>
                  </a:lnTo>
                  <a:lnTo>
                    <a:pt x="243760" y="12531"/>
                  </a:lnTo>
                  <a:lnTo>
                    <a:pt x="200190" y="573"/>
                  </a:lnTo>
                  <a:lnTo>
                    <a:pt x="155013" y="0"/>
                  </a:lnTo>
                  <a:close/>
                </a:path>
              </a:pathLst>
            </a:custGeom>
            <a:solidFill>
              <a:srgbClr val="934C83"/>
            </a:solidFill>
          </p:spPr>
          <p:txBody>
            <a:bodyPr wrap="square" lIns="0" tIns="0" rIns="0" bIns="0" rtlCol="0"/>
            <a:lstStyle/>
            <a:p>
              <a:endParaRPr/>
            </a:p>
          </p:txBody>
        </p:sp>
        <p:sp>
          <p:nvSpPr>
            <p:cNvPr id="35" name="object 14">
              <a:extLst>
                <a:ext uri="{FF2B5EF4-FFF2-40B4-BE49-F238E27FC236}">
                  <a16:creationId xmlns:a16="http://schemas.microsoft.com/office/drawing/2014/main" id="{C4076A1D-B0F6-5249-9F52-748C0D5F527A}"/>
                </a:ext>
              </a:extLst>
            </p:cNvPr>
            <p:cNvSpPr/>
            <p:nvPr/>
          </p:nvSpPr>
          <p:spPr>
            <a:xfrm>
              <a:off x="0" y="118224"/>
              <a:ext cx="956310" cy="1144270"/>
            </a:xfrm>
            <a:custGeom>
              <a:avLst/>
              <a:gdLst/>
              <a:ahLst/>
              <a:cxnLst/>
              <a:rect l="l" t="t" r="r" b="b"/>
              <a:pathLst>
                <a:path w="956310" h="1144270">
                  <a:moveTo>
                    <a:pt x="169964" y="972388"/>
                  </a:moveTo>
                  <a:lnTo>
                    <a:pt x="163842" y="926744"/>
                  </a:lnTo>
                  <a:lnTo>
                    <a:pt x="146532" y="885736"/>
                  </a:lnTo>
                  <a:lnTo>
                    <a:pt x="119684" y="850976"/>
                  </a:lnTo>
                  <a:lnTo>
                    <a:pt x="84937" y="824141"/>
                  </a:lnTo>
                  <a:lnTo>
                    <a:pt x="43929" y="806831"/>
                  </a:lnTo>
                  <a:lnTo>
                    <a:pt x="0" y="800925"/>
                  </a:lnTo>
                  <a:lnTo>
                    <a:pt x="0" y="1143850"/>
                  </a:lnTo>
                  <a:lnTo>
                    <a:pt x="43929" y="1137945"/>
                  </a:lnTo>
                  <a:lnTo>
                    <a:pt x="84937" y="1120635"/>
                  </a:lnTo>
                  <a:lnTo>
                    <a:pt x="119684" y="1093787"/>
                  </a:lnTo>
                  <a:lnTo>
                    <a:pt x="146532" y="1059040"/>
                  </a:lnTo>
                  <a:lnTo>
                    <a:pt x="163842" y="1018019"/>
                  </a:lnTo>
                  <a:lnTo>
                    <a:pt x="169964" y="972388"/>
                  </a:lnTo>
                  <a:close/>
                </a:path>
                <a:path w="956310" h="1144270">
                  <a:moveTo>
                    <a:pt x="955814" y="422198"/>
                  </a:moveTo>
                  <a:lnTo>
                    <a:pt x="952982" y="372960"/>
                  </a:lnTo>
                  <a:lnTo>
                    <a:pt x="944664" y="325386"/>
                  </a:lnTo>
                  <a:lnTo>
                    <a:pt x="931202" y="279806"/>
                  </a:lnTo>
                  <a:lnTo>
                    <a:pt x="912901" y="236524"/>
                  </a:lnTo>
                  <a:lnTo>
                    <a:pt x="890092" y="195859"/>
                  </a:lnTo>
                  <a:lnTo>
                    <a:pt x="863066" y="158140"/>
                  </a:lnTo>
                  <a:lnTo>
                    <a:pt x="832154" y="123659"/>
                  </a:lnTo>
                  <a:lnTo>
                    <a:pt x="797687" y="92748"/>
                  </a:lnTo>
                  <a:lnTo>
                    <a:pt x="759955" y="65735"/>
                  </a:lnTo>
                  <a:lnTo>
                    <a:pt x="719289" y="42913"/>
                  </a:lnTo>
                  <a:lnTo>
                    <a:pt x="676008" y="24612"/>
                  </a:lnTo>
                  <a:lnTo>
                    <a:pt x="630428" y="11150"/>
                  </a:lnTo>
                  <a:lnTo>
                    <a:pt x="582853" y="2844"/>
                  </a:lnTo>
                  <a:lnTo>
                    <a:pt x="533615" y="0"/>
                  </a:lnTo>
                  <a:lnTo>
                    <a:pt x="484378" y="2844"/>
                  </a:lnTo>
                  <a:lnTo>
                    <a:pt x="436816" y="11150"/>
                  </a:lnTo>
                  <a:lnTo>
                    <a:pt x="391236" y="24612"/>
                  </a:lnTo>
                  <a:lnTo>
                    <a:pt x="347954" y="42913"/>
                  </a:lnTo>
                  <a:lnTo>
                    <a:pt x="307289" y="65735"/>
                  </a:lnTo>
                  <a:lnTo>
                    <a:pt x="269557" y="92748"/>
                  </a:lnTo>
                  <a:lnTo>
                    <a:pt x="235077" y="123659"/>
                  </a:lnTo>
                  <a:lnTo>
                    <a:pt x="204177" y="158140"/>
                  </a:lnTo>
                  <a:lnTo>
                    <a:pt x="177152" y="195859"/>
                  </a:lnTo>
                  <a:lnTo>
                    <a:pt x="154330" y="236524"/>
                  </a:lnTo>
                  <a:lnTo>
                    <a:pt x="136029" y="279806"/>
                  </a:lnTo>
                  <a:lnTo>
                    <a:pt x="122567" y="325386"/>
                  </a:lnTo>
                  <a:lnTo>
                    <a:pt x="114261" y="372960"/>
                  </a:lnTo>
                  <a:lnTo>
                    <a:pt x="111417" y="422198"/>
                  </a:lnTo>
                  <a:lnTo>
                    <a:pt x="114261" y="471436"/>
                  </a:lnTo>
                  <a:lnTo>
                    <a:pt x="122567" y="518998"/>
                  </a:lnTo>
                  <a:lnTo>
                    <a:pt x="136029" y="564591"/>
                  </a:lnTo>
                  <a:lnTo>
                    <a:pt x="154330" y="607872"/>
                  </a:lnTo>
                  <a:lnTo>
                    <a:pt x="177152" y="648538"/>
                  </a:lnTo>
                  <a:lnTo>
                    <a:pt x="204177" y="686257"/>
                  </a:lnTo>
                  <a:lnTo>
                    <a:pt x="235077" y="720737"/>
                  </a:lnTo>
                  <a:lnTo>
                    <a:pt x="269557" y="751649"/>
                  </a:lnTo>
                  <a:lnTo>
                    <a:pt x="307289" y="778662"/>
                  </a:lnTo>
                  <a:lnTo>
                    <a:pt x="347954" y="801484"/>
                  </a:lnTo>
                  <a:lnTo>
                    <a:pt x="391236" y="819785"/>
                  </a:lnTo>
                  <a:lnTo>
                    <a:pt x="436816" y="833247"/>
                  </a:lnTo>
                  <a:lnTo>
                    <a:pt x="484378" y="841552"/>
                  </a:lnTo>
                  <a:lnTo>
                    <a:pt x="533615" y="844397"/>
                  </a:lnTo>
                  <a:lnTo>
                    <a:pt x="582853" y="841552"/>
                  </a:lnTo>
                  <a:lnTo>
                    <a:pt x="630428" y="833247"/>
                  </a:lnTo>
                  <a:lnTo>
                    <a:pt x="676008" y="819785"/>
                  </a:lnTo>
                  <a:lnTo>
                    <a:pt x="719289" y="801484"/>
                  </a:lnTo>
                  <a:lnTo>
                    <a:pt x="759955" y="778662"/>
                  </a:lnTo>
                  <a:lnTo>
                    <a:pt x="797687" y="751649"/>
                  </a:lnTo>
                  <a:lnTo>
                    <a:pt x="832154" y="720737"/>
                  </a:lnTo>
                  <a:lnTo>
                    <a:pt x="863066" y="686257"/>
                  </a:lnTo>
                  <a:lnTo>
                    <a:pt x="890092" y="648538"/>
                  </a:lnTo>
                  <a:lnTo>
                    <a:pt x="912901" y="607872"/>
                  </a:lnTo>
                  <a:lnTo>
                    <a:pt x="931202" y="564591"/>
                  </a:lnTo>
                  <a:lnTo>
                    <a:pt x="944664" y="518998"/>
                  </a:lnTo>
                  <a:lnTo>
                    <a:pt x="952982" y="471436"/>
                  </a:lnTo>
                  <a:lnTo>
                    <a:pt x="955814" y="422198"/>
                  </a:lnTo>
                  <a:close/>
                </a:path>
              </a:pathLst>
            </a:custGeom>
            <a:solidFill>
              <a:srgbClr val="0C8AC5"/>
            </a:solidFill>
          </p:spPr>
          <p:txBody>
            <a:bodyPr wrap="square" lIns="0" tIns="0" rIns="0" bIns="0" rtlCol="0"/>
            <a:lstStyle/>
            <a:p>
              <a:endParaRPr/>
            </a:p>
          </p:txBody>
        </p:sp>
      </p:grpSp>
    </p:spTree>
    <p:extLst>
      <p:ext uri="{BB962C8B-B14F-4D97-AF65-F5344CB8AC3E}">
        <p14:creationId xmlns:p14="http://schemas.microsoft.com/office/powerpoint/2010/main" val="13371292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ext and objects2">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C1817-8768-224F-8644-3FA98EBE4C2B}"/>
              </a:ext>
            </a:extLst>
          </p:cNvPr>
          <p:cNvSpPr>
            <a:spLocks noGrp="1"/>
          </p:cNvSpPr>
          <p:nvPr>
            <p:ph type="title"/>
          </p:nvPr>
        </p:nvSpPr>
        <p:spPr>
          <a:xfrm>
            <a:off x="838200" y="365125"/>
            <a:ext cx="9356678" cy="1325563"/>
          </a:xfrm>
        </p:spPr>
        <p:txBody>
          <a:bodyPr/>
          <a:lstStyle>
            <a:lvl1pPr>
              <a:defRPr b="1">
                <a:solidFill>
                  <a:srgbClr val="415E7C"/>
                </a:solidFill>
              </a:defRPr>
            </a:lvl1pPr>
          </a:lstStyle>
          <a:p>
            <a:r>
              <a:rPr lang="es-MX" dirty="0"/>
              <a:t>Haz clic para modificar el estilo de título del patrón</a:t>
            </a:r>
            <a:endParaRPr lang="en-GB" dirty="0"/>
          </a:p>
        </p:txBody>
      </p:sp>
      <p:sp>
        <p:nvSpPr>
          <p:cNvPr id="3" name="Marcador de contenido 2">
            <a:extLst>
              <a:ext uri="{FF2B5EF4-FFF2-40B4-BE49-F238E27FC236}">
                <a16:creationId xmlns:a16="http://schemas.microsoft.com/office/drawing/2014/main" id="{DC6A9515-CE38-764D-BCD1-20159F72FB3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sp>
        <p:nvSpPr>
          <p:cNvPr id="4" name="Marcador de contenido 3">
            <a:extLst>
              <a:ext uri="{FF2B5EF4-FFF2-40B4-BE49-F238E27FC236}">
                <a16:creationId xmlns:a16="http://schemas.microsoft.com/office/drawing/2014/main" id="{A881C407-C2B0-C347-A7E6-ACD7340670C7}"/>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n-GB"/>
          </a:p>
        </p:txBody>
      </p:sp>
      <p:grpSp>
        <p:nvGrpSpPr>
          <p:cNvPr id="8" name="Grupo 7">
            <a:extLst>
              <a:ext uri="{FF2B5EF4-FFF2-40B4-BE49-F238E27FC236}">
                <a16:creationId xmlns:a16="http://schemas.microsoft.com/office/drawing/2014/main" id="{CC072D38-9579-5A4C-A57B-450D7661F854}"/>
              </a:ext>
            </a:extLst>
          </p:cNvPr>
          <p:cNvGrpSpPr/>
          <p:nvPr userDrawn="1"/>
        </p:nvGrpSpPr>
        <p:grpSpPr>
          <a:xfrm rot="15886334">
            <a:off x="10623557" y="78627"/>
            <a:ext cx="1765287" cy="1591083"/>
            <a:chOff x="65562" y="75628"/>
            <a:chExt cx="1385843" cy="1249083"/>
          </a:xfrm>
        </p:grpSpPr>
        <p:sp>
          <p:nvSpPr>
            <p:cNvPr id="9" name="object 2">
              <a:extLst>
                <a:ext uri="{FF2B5EF4-FFF2-40B4-BE49-F238E27FC236}">
                  <a16:creationId xmlns:a16="http://schemas.microsoft.com/office/drawing/2014/main" id="{D808D56D-1008-B946-A43F-118C91E8BB1A}"/>
                </a:ext>
              </a:extLst>
            </p:cNvPr>
            <p:cNvSpPr/>
            <p:nvPr/>
          </p:nvSpPr>
          <p:spPr>
            <a:xfrm>
              <a:off x="214786" y="235907"/>
              <a:ext cx="657225" cy="657225"/>
            </a:xfrm>
            <a:custGeom>
              <a:avLst/>
              <a:gdLst/>
              <a:ahLst/>
              <a:cxnLst/>
              <a:rect l="l" t="t" r="r" b="b"/>
              <a:pathLst>
                <a:path w="657225" h="657225">
                  <a:moveTo>
                    <a:pt x="328599" y="0"/>
                  </a:moveTo>
                  <a:lnTo>
                    <a:pt x="280041" y="3562"/>
                  </a:lnTo>
                  <a:lnTo>
                    <a:pt x="233694" y="13912"/>
                  </a:lnTo>
                  <a:lnTo>
                    <a:pt x="190069" y="30540"/>
                  </a:lnTo>
                  <a:lnTo>
                    <a:pt x="149672" y="52938"/>
                  </a:lnTo>
                  <a:lnTo>
                    <a:pt x="113013" y="80599"/>
                  </a:lnTo>
                  <a:lnTo>
                    <a:pt x="80599" y="113013"/>
                  </a:lnTo>
                  <a:lnTo>
                    <a:pt x="52938" y="149672"/>
                  </a:lnTo>
                  <a:lnTo>
                    <a:pt x="30540" y="190069"/>
                  </a:lnTo>
                  <a:lnTo>
                    <a:pt x="13912" y="233694"/>
                  </a:lnTo>
                  <a:lnTo>
                    <a:pt x="3562" y="280041"/>
                  </a:lnTo>
                  <a:lnTo>
                    <a:pt x="0" y="328599"/>
                  </a:lnTo>
                  <a:lnTo>
                    <a:pt x="3562" y="377158"/>
                  </a:lnTo>
                  <a:lnTo>
                    <a:pt x="13912" y="423504"/>
                  </a:lnTo>
                  <a:lnTo>
                    <a:pt x="30540" y="467130"/>
                  </a:lnTo>
                  <a:lnTo>
                    <a:pt x="52938" y="507526"/>
                  </a:lnTo>
                  <a:lnTo>
                    <a:pt x="80599" y="544186"/>
                  </a:lnTo>
                  <a:lnTo>
                    <a:pt x="113013" y="576600"/>
                  </a:lnTo>
                  <a:lnTo>
                    <a:pt x="149672" y="604260"/>
                  </a:lnTo>
                  <a:lnTo>
                    <a:pt x="190069" y="626659"/>
                  </a:lnTo>
                  <a:lnTo>
                    <a:pt x="233694" y="643287"/>
                  </a:lnTo>
                  <a:lnTo>
                    <a:pt x="280041" y="653636"/>
                  </a:lnTo>
                  <a:lnTo>
                    <a:pt x="328599" y="657199"/>
                  </a:lnTo>
                  <a:lnTo>
                    <a:pt x="377158" y="653636"/>
                  </a:lnTo>
                  <a:lnTo>
                    <a:pt x="423504" y="643287"/>
                  </a:lnTo>
                  <a:lnTo>
                    <a:pt x="467130" y="626659"/>
                  </a:lnTo>
                  <a:lnTo>
                    <a:pt x="507526" y="604260"/>
                  </a:lnTo>
                  <a:lnTo>
                    <a:pt x="544186" y="576600"/>
                  </a:lnTo>
                  <a:lnTo>
                    <a:pt x="576600" y="544186"/>
                  </a:lnTo>
                  <a:lnTo>
                    <a:pt x="604260" y="507526"/>
                  </a:lnTo>
                  <a:lnTo>
                    <a:pt x="626659" y="467130"/>
                  </a:lnTo>
                  <a:lnTo>
                    <a:pt x="643287" y="423504"/>
                  </a:lnTo>
                  <a:lnTo>
                    <a:pt x="653636" y="377158"/>
                  </a:lnTo>
                  <a:lnTo>
                    <a:pt x="657199" y="328599"/>
                  </a:lnTo>
                  <a:lnTo>
                    <a:pt x="653636" y="280041"/>
                  </a:lnTo>
                  <a:lnTo>
                    <a:pt x="643287" y="233694"/>
                  </a:lnTo>
                  <a:lnTo>
                    <a:pt x="626659" y="190069"/>
                  </a:lnTo>
                  <a:lnTo>
                    <a:pt x="604260" y="149672"/>
                  </a:lnTo>
                  <a:lnTo>
                    <a:pt x="576600" y="113013"/>
                  </a:lnTo>
                  <a:lnTo>
                    <a:pt x="544186" y="80599"/>
                  </a:lnTo>
                  <a:lnTo>
                    <a:pt x="507526" y="52938"/>
                  </a:lnTo>
                  <a:lnTo>
                    <a:pt x="467130" y="30540"/>
                  </a:lnTo>
                  <a:lnTo>
                    <a:pt x="423504" y="13912"/>
                  </a:lnTo>
                  <a:lnTo>
                    <a:pt x="377158" y="3562"/>
                  </a:lnTo>
                  <a:lnTo>
                    <a:pt x="328599" y="0"/>
                  </a:lnTo>
                  <a:close/>
                </a:path>
              </a:pathLst>
            </a:custGeom>
            <a:solidFill>
              <a:srgbClr val="AD889F"/>
            </a:solidFill>
          </p:spPr>
          <p:txBody>
            <a:bodyPr wrap="square" lIns="0" tIns="0" rIns="0" bIns="0" rtlCol="0"/>
            <a:lstStyle/>
            <a:p>
              <a:endParaRPr/>
            </a:p>
          </p:txBody>
        </p:sp>
        <p:sp>
          <p:nvSpPr>
            <p:cNvPr id="10" name="object 3">
              <a:extLst>
                <a:ext uri="{FF2B5EF4-FFF2-40B4-BE49-F238E27FC236}">
                  <a16:creationId xmlns:a16="http://schemas.microsoft.com/office/drawing/2014/main" id="{D5425948-7062-0C44-B6EC-32638FC216F6}"/>
                </a:ext>
              </a:extLst>
            </p:cNvPr>
            <p:cNvSpPr/>
            <p:nvPr/>
          </p:nvSpPr>
          <p:spPr>
            <a:xfrm>
              <a:off x="922324" y="191725"/>
              <a:ext cx="341630" cy="341630"/>
            </a:xfrm>
            <a:custGeom>
              <a:avLst/>
              <a:gdLst/>
              <a:ahLst/>
              <a:cxnLst/>
              <a:rect l="l" t="t" r="r" b="b"/>
              <a:pathLst>
                <a:path w="341630" h="341630">
                  <a:moveTo>
                    <a:pt x="189124" y="0"/>
                  </a:moveTo>
                  <a:lnTo>
                    <a:pt x="144620" y="989"/>
                  </a:lnTo>
                  <a:lnTo>
                    <a:pt x="100467" y="14069"/>
                  </a:lnTo>
                  <a:lnTo>
                    <a:pt x="61334" y="38340"/>
                  </a:lnTo>
                  <a:lnTo>
                    <a:pt x="30995" y="70913"/>
                  </a:lnTo>
                  <a:lnTo>
                    <a:pt x="10276" y="109627"/>
                  </a:lnTo>
                  <a:lnTo>
                    <a:pt x="0" y="152317"/>
                  </a:lnTo>
                  <a:lnTo>
                    <a:pt x="989" y="196822"/>
                  </a:lnTo>
                  <a:lnTo>
                    <a:pt x="14069" y="240980"/>
                  </a:lnTo>
                  <a:lnTo>
                    <a:pt x="38340" y="280113"/>
                  </a:lnTo>
                  <a:lnTo>
                    <a:pt x="70913" y="310451"/>
                  </a:lnTo>
                  <a:lnTo>
                    <a:pt x="109625" y="331170"/>
                  </a:lnTo>
                  <a:lnTo>
                    <a:pt x="152313" y="341447"/>
                  </a:lnTo>
                  <a:lnTo>
                    <a:pt x="196815" y="340457"/>
                  </a:lnTo>
                  <a:lnTo>
                    <a:pt x="240967" y="327378"/>
                  </a:lnTo>
                  <a:lnTo>
                    <a:pt x="280106" y="303107"/>
                  </a:lnTo>
                  <a:lnTo>
                    <a:pt x="310447" y="270533"/>
                  </a:lnTo>
                  <a:lnTo>
                    <a:pt x="331169" y="231820"/>
                  </a:lnTo>
                  <a:lnTo>
                    <a:pt x="341447" y="189129"/>
                  </a:lnTo>
                  <a:lnTo>
                    <a:pt x="340457" y="144624"/>
                  </a:lnTo>
                  <a:lnTo>
                    <a:pt x="327378" y="100467"/>
                  </a:lnTo>
                  <a:lnTo>
                    <a:pt x="303106" y="61334"/>
                  </a:lnTo>
                  <a:lnTo>
                    <a:pt x="270530" y="30995"/>
                  </a:lnTo>
                  <a:lnTo>
                    <a:pt x="231815" y="10276"/>
                  </a:lnTo>
                  <a:lnTo>
                    <a:pt x="189124" y="0"/>
                  </a:lnTo>
                  <a:close/>
                </a:path>
              </a:pathLst>
            </a:custGeom>
            <a:solidFill>
              <a:srgbClr val="41607C"/>
            </a:solidFill>
          </p:spPr>
          <p:txBody>
            <a:bodyPr wrap="square" lIns="0" tIns="0" rIns="0" bIns="0" rtlCol="0"/>
            <a:lstStyle/>
            <a:p>
              <a:endParaRPr/>
            </a:p>
          </p:txBody>
        </p:sp>
        <p:sp>
          <p:nvSpPr>
            <p:cNvPr id="11" name="object 4">
              <a:extLst>
                <a:ext uri="{FF2B5EF4-FFF2-40B4-BE49-F238E27FC236}">
                  <a16:creationId xmlns:a16="http://schemas.microsoft.com/office/drawing/2014/main" id="{9312FB03-F1D3-0E4C-91F6-7A226F2CE8F7}"/>
                </a:ext>
              </a:extLst>
            </p:cNvPr>
            <p:cNvSpPr/>
            <p:nvPr/>
          </p:nvSpPr>
          <p:spPr>
            <a:xfrm>
              <a:off x="835455" y="708761"/>
              <a:ext cx="615950" cy="615950"/>
            </a:xfrm>
            <a:custGeom>
              <a:avLst/>
              <a:gdLst/>
              <a:ahLst/>
              <a:cxnLst/>
              <a:rect l="l" t="t" r="r" b="b"/>
              <a:pathLst>
                <a:path w="615950" h="615950">
                  <a:moveTo>
                    <a:pt x="307911" y="0"/>
                  </a:moveTo>
                  <a:lnTo>
                    <a:pt x="262411" y="3338"/>
                  </a:lnTo>
                  <a:lnTo>
                    <a:pt x="218983" y="13036"/>
                  </a:lnTo>
                  <a:lnTo>
                    <a:pt x="178104" y="28618"/>
                  </a:lnTo>
                  <a:lnTo>
                    <a:pt x="140251" y="49606"/>
                  </a:lnTo>
                  <a:lnTo>
                    <a:pt x="105899" y="75526"/>
                  </a:lnTo>
                  <a:lnTo>
                    <a:pt x="75526" y="105899"/>
                  </a:lnTo>
                  <a:lnTo>
                    <a:pt x="49606" y="140251"/>
                  </a:lnTo>
                  <a:lnTo>
                    <a:pt x="28618" y="178104"/>
                  </a:lnTo>
                  <a:lnTo>
                    <a:pt x="13036" y="218983"/>
                  </a:lnTo>
                  <a:lnTo>
                    <a:pt x="3338" y="262411"/>
                  </a:lnTo>
                  <a:lnTo>
                    <a:pt x="0" y="307911"/>
                  </a:lnTo>
                  <a:lnTo>
                    <a:pt x="3338" y="353411"/>
                  </a:lnTo>
                  <a:lnTo>
                    <a:pt x="13036" y="396839"/>
                  </a:lnTo>
                  <a:lnTo>
                    <a:pt x="28618" y="437718"/>
                  </a:lnTo>
                  <a:lnTo>
                    <a:pt x="49606" y="475571"/>
                  </a:lnTo>
                  <a:lnTo>
                    <a:pt x="75526" y="509923"/>
                  </a:lnTo>
                  <a:lnTo>
                    <a:pt x="105899" y="540296"/>
                  </a:lnTo>
                  <a:lnTo>
                    <a:pt x="140251" y="566216"/>
                  </a:lnTo>
                  <a:lnTo>
                    <a:pt x="178104" y="587204"/>
                  </a:lnTo>
                  <a:lnTo>
                    <a:pt x="218983" y="602786"/>
                  </a:lnTo>
                  <a:lnTo>
                    <a:pt x="262411" y="612484"/>
                  </a:lnTo>
                  <a:lnTo>
                    <a:pt x="307911" y="615823"/>
                  </a:lnTo>
                  <a:lnTo>
                    <a:pt x="353415" y="612484"/>
                  </a:lnTo>
                  <a:lnTo>
                    <a:pt x="396845" y="602786"/>
                  </a:lnTo>
                  <a:lnTo>
                    <a:pt x="437726" y="587204"/>
                  </a:lnTo>
                  <a:lnTo>
                    <a:pt x="475581" y="566216"/>
                  </a:lnTo>
                  <a:lnTo>
                    <a:pt x="509933" y="540296"/>
                  </a:lnTo>
                  <a:lnTo>
                    <a:pt x="540308" y="509923"/>
                  </a:lnTo>
                  <a:lnTo>
                    <a:pt x="566228" y="475571"/>
                  </a:lnTo>
                  <a:lnTo>
                    <a:pt x="587217" y="437718"/>
                  </a:lnTo>
                  <a:lnTo>
                    <a:pt x="602798" y="396839"/>
                  </a:lnTo>
                  <a:lnTo>
                    <a:pt x="612497" y="353411"/>
                  </a:lnTo>
                  <a:lnTo>
                    <a:pt x="615835" y="307911"/>
                  </a:lnTo>
                  <a:lnTo>
                    <a:pt x="612497" y="262411"/>
                  </a:lnTo>
                  <a:lnTo>
                    <a:pt x="602798" y="218983"/>
                  </a:lnTo>
                  <a:lnTo>
                    <a:pt x="587217" y="178104"/>
                  </a:lnTo>
                  <a:lnTo>
                    <a:pt x="566228" y="140251"/>
                  </a:lnTo>
                  <a:lnTo>
                    <a:pt x="540308" y="105899"/>
                  </a:lnTo>
                  <a:lnTo>
                    <a:pt x="509933" y="75526"/>
                  </a:lnTo>
                  <a:lnTo>
                    <a:pt x="475581" y="49606"/>
                  </a:lnTo>
                  <a:lnTo>
                    <a:pt x="437726" y="28618"/>
                  </a:lnTo>
                  <a:lnTo>
                    <a:pt x="396845" y="13036"/>
                  </a:lnTo>
                  <a:lnTo>
                    <a:pt x="353415" y="3338"/>
                  </a:lnTo>
                  <a:lnTo>
                    <a:pt x="307911" y="0"/>
                  </a:lnTo>
                  <a:close/>
                </a:path>
              </a:pathLst>
            </a:custGeom>
            <a:solidFill>
              <a:srgbClr val="0C8AC5"/>
            </a:solidFill>
          </p:spPr>
          <p:txBody>
            <a:bodyPr wrap="square" lIns="0" tIns="0" rIns="0" bIns="0" rtlCol="0"/>
            <a:lstStyle/>
            <a:p>
              <a:endParaRPr/>
            </a:p>
          </p:txBody>
        </p:sp>
        <p:pic>
          <p:nvPicPr>
            <p:cNvPr id="12" name="object 5">
              <a:extLst>
                <a:ext uri="{FF2B5EF4-FFF2-40B4-BE49-F238E27FC236}">
                  <a16:creationId xmlns:a16="http://schemas.microsoft.com/office/drawing/2014/main" id="{C34033A5-55BC-2749-8CAD-16F414EED76B}"/>
                </a:ext>
              </a:extLst>
            </p:cNvPr>
            <p:cNvPicPr/>
            <p:nvPr/>
          </p:nvPicPr>
          <p:blipFill>
            <a:blip r:embed="rId2" cstate="print"/>
            <a:stretch>
              <a:fillRect/>
            </a:stretch>
          </p:blipFill>
          <p:spPr>
            <a:xfrm>
              <a:off x="65562" y="688900"/>
              <a:ext cx="152260" cy="152260"/>
            </a:xfrm>
            <a:prstGeom prst="rect">
              <a:avLst/>
            </a:prstGeom>
          </p:spPr>
        </p:pic>
        <p:sp>
          <p:nvSpPr>
            <p:cNvPr id="13" name="object 6">
              <a:extLst>
                <a:ext uri="{FF2B5EF4-FFF2-40B4-BE49-F238E27FC236}">
                  <a16:creationId xmlns:a16="http://schemas.microsoft.com/office/drawing/2014/main" id="{AD3A3A48-F955-674E-8FA8-7832B3239025}"/>
                </a:ext>
              </a:extLst>
            </p:cNvPr>
            <p:cNvSpPr/>
            <p:nvPr/>
          </p:nvSpPr>
          <p:spPr>
            <a:xfrm>
              <a:off x="416514" y="1005155"/>
              <a:ext cx="297180" cy="297180"/>
            </a:xfrm>
            <a:custGeom>
              <a:avLst/>
              <a:gdLst/>
              <a:ahLst/>
              <a:cxnLst/>
              <a:rect l="l" t="t" r="r" b="b"/>
              <a:pathLst>
                <a:path w="297180" h="297180">
                  <a:moveTo>
                    <a:pt x="160608" y="0"/>
                  </a:moveTo>
                  <a:lnTo>
                    <a:pt x="114746" y="3361"/>
                  </a:lnTo>
                  <a:lnTo>
                    <a:pt x="72467" y="20311"/>
                  </a:lnTo>
                  <a:lnTo>
                    <a:pt x="36987" y="49562"/>
                  </a:lnTo>
                  <a:lnTo>
                    <a:pt x="11522" y="89824"/>
                  </a:lnTo>
                  <a:lnTo>
                    <a:pt x="0" y="136046"/>
                  </a:lnTo>
                  <a:lnTo>
                    <a:pt x="3357" y="181905"/>
                  </a:lnTo>
                  <a:lnTo>
                    <a:pt x="20305" y="224184"/>
                  </a:lnTo>
                  <a:lnTo>
                    <a:pt x="49555" y="259667"/>
                  </a:lnTo>
                  <a:lnTo>
                    <a:pt x="89818" y="285138"/>
                  </a:lnTo>
                  <a:lnTo>
                    <a:pt x="136041" y="296655"/>
                  </a:lnTo>
                  <a:lnTo>
                    <a:pt x="181903" y="293293"/>
                  </a:lnTo>
                  <a:lnTo>
                    <a:pt x="224185" y="276343"/>
                  </a:lnTo>
                  <a:lnTo>
                    <a:pt x="259672" y="247092"/>
                  </a:lnTo>
                  <a:lnTo>
                    <a:pt x="285144" y="206830"/>
                  </a:lnTo>
                  <a:lnTo>
                    <a:pt x="296655" y="160607"/>
                  </a:lnTo>
                  <a:lnTo>
                    <a:pt x="293290" y="114746"/>
                  </a:lnTo>
                  <a:lnTo>
                    <a:pt x="276340" y="72465"/>
                  </a:lnTo>
                  <a:lnTo>
                    <a:pt x="247092" y="36982"/>
                  </a:lnTo>
                  <a:lnTo>
                    <a:pt x="206836" y="11516"/>
                  </a:lnTo>
                  <a:lnTo>
                    <a:pt x="160608" y="0"/>
                  </a:lnTo>
                  <a:close/>
                </a:path>
              </a:pathLst>
            </a:custGeom>
            <a:solidFill>
              <a:srgbClr val="8AC984"/>
            </a:solidFill>
          </p:spPr>
          <p:txBody>
            <a:bodyPr wrap="square" lIns="0" tIns="0" rIns="0" bIns="0" rtlCol="0"/>
            <a:lstStyle/>
            <a:p>
              <a:endParaRPr/>
            </a:p>
          </p:txBody>
        </p:sp>
        <p:pic>
          <p:nvPicPr>
            <p:cNvPr id="14" name="object 7">
              <a:extLst>
                <a:ext uri="{FF2B5EF4-FFF2-40B4-BE49-F238E27FC236}">
                  <a16:creationId xmlns:a16="http://schemas.microsoft.com/office/drawing/2014/main" id="{FF48C7D1-9188-0644-8425-AD28288D2A8D}"/>
                </a:ext>
              </a:extLst>
            </p:cNvPr>
            <p:cNvPicPr/>
            <p:nvPr/>
          </p:nvPicPr>
          <p:blipFill>
            <a:blip r:embed="rId3" cstate="print"/>
            <a:stretch>
              <a:fillRect/>
            </a:stretch>
          </p:blipFill>
          <p:spPr>
            <a:xfrm>
              <a:off x="118451" y="75628"/>
              <a:ext cx="238142" cy="238142"/>
            </a:xfrm>
            <a:prstGeom prst="rect">
              <a:avLst/>
            </a:prstGeom>
          </p:spPr>
        </p:pic>
      </p:grpSp>
    </p:spTree>
    <p:extLst>
      <p:ext uri="{BB962C8B-B14F-4D97-AF65-F5344CB8AC3E}">
        <p14:creationId xmlns:p14="http://schemas.microsoft.com/office/powerpoint/2010/main" val="2939720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Cover">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AB16CC-00C8-424D-AB6C-C3D951654E01}"/>
              </a:ext>
            </a:extLst>
          </p:cNvPr>
          <p:cNvSpPr>
            <a:spLocks noGrp="1"/>
          </p:cNvSpPr>
          <p:nvPr>
            <p:ph type="ctrTitle"/>
          </p:nvPr>
        </p:nvSpPr>
        <p:spPr>
          <a:xfrm>
            <a:off x="5210339" y="1180054"/>
            <a:ext cx="6631372" cy="2387600"/>
          </a:xfrm>
        </p:spPr>
        <p:txBody>
          <a:bodyPr anchor="b">
            <a:normAutofit/>
          </a:bodyPr>
          <a:lstStyle>
            <a:lvl1pPr algn="r">
              <a:defRPr sz="5000" b="1">
                <a:solidFill>
                  <a:srgbClr val="415E7C"/>
                </a:solidFill>
              </a:defRPr>
            </a:lvl1pPr>
          </a:lstStyle>
          <a:p>
            <a:r>
              <a:rPr lang="es-MX" dirty="0"/>
              <a:t>Haz clic para modificar el estilo de título del patrón</a:t>
            </a:r>
            <a:endParaRPr lang="en-GB" dirty="0"/>
          </a:p>
        </p:txBody>
      </p:sp>
      <p:sp>
        <p:nvSpPr>
          <p:cNvPr id="3" name="Subtítulo 2">
            <a:extLst>
              <a:ext uri="{FF2B5EF4-FFF2-40B4-BE49-F238E27FC236}">
                <a16:creationId xmlns:a16="http://schemas.microsoft.com/office/drawing/2014/main" id="{96B002CB-2C21-644C-A2BB-41C668F5CB41}"/>
              </a:ext>
            </a:extLst>
          </p:cNvPr>
          <p:cNvSpPr>
            <a:spLocks noGrp="1"/>
          </p:cNvSpPr>
          <p:nvPr>
            <p:ph type="subTitle" idx="1"/>
          </p:nvPr>
        </p:nvSpPr>
        <p:spPr>
          <a:xfrm>
            <a:off x="5210338" y="3659729"/>
            <a:ext cx="6631373" cy="1655762"/>
          </a:xfrm>
        </p:spPr>
        <p:txBody>
          <a:bodyPr/>
          <a:lstStyle>
            <a:lvl1pPr marL="0" indent="0" algn="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dirty="0"/>
              <a:t>Haz clic para editar el estilo de subtítulo del patrón</a:t>
            </a:r>
            <a:endParaRPr lang="en-GB" dirty="0"/>
          </a:p>
        </p:txBody>
      </p:sp>
      <p:grpSp>
        <p:nvGrpSpPr>
          <p:cNvPr id="12" name="object 3">
            <a:extLst>
              <a:ext uri="{FF2B5EF4-FFF2-40B4-BE49-F238E27FC236}">
                <a16:creationId xmlns:a16="http://schemas.microsoft.com/office/drawing/2014/main" id="{8C1DFDA8-D0A8-814F-8FA5-F087CF7C5115}"/>
              </a:ext>
            </a:extLst>
          </p:cNvPr>
          <p:cNvGrpSpPr/>
          <p:nvPr userDrawn="1"/>
        </p:nvGrpSpPr>
        <p:grpSpPr>
          <a:xfrm>
            <a:off x="0" y="-1"/>
            <a:ext cx="7876674" cy="6873871"/>
            <a:chOff x="0" y="0"/>
            <a:chExt cx="9162415" cy="7995920"/>
          </a:xfrm>
        </p:grpSpPr>
        <p:sp>
          <p:nvSpPr>
            <p:cNvPr id="13" name="object 4">
              <a:extLst>
                <a:ext uri="{FF2B5EF4-FFF2-40B4-BE49-F238E27FC236}">
                  <a16:creationId xmlns:a16="http://schemas.microsoft.com/office/drawing/2014/main" id="{FC19C495-18CA-B149-8F8C-BE852CF4BE7A}"/>
                </a:ext>
              </a:extLst>
            </p:cNvPr>
            <p:cNvSpPr/>
            <p:nvPr/>
          </p:nvSpPr>
          <p:spPr>
            <a:xfrm>
              <a:off x="5155957" y="4728538"/>
              <a:ext cx="682625" cy="682625"/>
            </a:xfrm>
            <a:custGeom>
              <a:avLst/>
              <a:gdLst/>
              <a:ahLst/>
              <a:cxnLst/>
              <a:rect l="l" t="t" r="r" b="b"/>
              <a:pathLst>
                <a:path w="682625" h="682625">
                  <a:moveTo>
                    <a:pt x="341058" y="0"/>
                  </a:moveTo>
                  <a:lnTo>
                    <a:pt x="294777" y="3113"/>
                  </a:lnTo>
                  <a:lnTo>
                    <a:pt x="250389" y="12182"/>
                  </a:lnTo>
                  <a:lnTo>
                    <a:pt x="208301" y="26801"/>
                  </a:lnTo>
                  <a:lnTo>
                    <a:pt x="168917" y="46563"/>
                  </a:lnTo>
                  <a:lnTo>
                    <a:pt x="132645" y="71062"/>
                  </a:lnTo>
                  <a:lnTo>
                    <a:pt x="99891" y="99891"/>
                  </a:lnTo>
                  <a:lnTo>
                    <a:pt x="71062" y="132645"/>
                  </a:lnTo>
                  <a:lnTo>
                    <a:pt x="46563" y="168917"/>
                  </a:lnTo>
                  <a:lnTo>
                    <a:pt x="26801" y="208301"/>
                  </a:lnTo>
                  <a:lnTo>
                    <a:pt x="12182" y="250389"/>
                  </a:lnTo>
                  <a:lnTo>
                    <a:pt x="3113" y="294777"/>
                  </a:lnTo>
                  <a:lnTo>
                    <a:pt x="0" y="341058"/>
                  </a:lnTo>
                  <a:lnTo>
                    <a:pt x="3113" y="387336"/>
                  </a:lnTo>
                  <a:lnTo>
                    <a:pt x="12182" y="431721"/>
                  </a:lnTo>
                  <a:lnTo>
                    <a:pt x="26801" y="473808"/>
                  </a:lnTo>
                  <a:lnTo>
                    <a:pt x="46563" y="513190"/>
                  </a:lnTo>
                  <a:lnTo>
                    <a:pt x="71062" y="549461"/>
                  </a:lnTo>
                  <a:lnTo>
                    <a:pt x="99891" y="582214"/>
                  </a:lnTo>
                  <a:lnTo>
                    <a:pt x="132645" y="611042"/>
                  </a:lnTo>
                  <a:lnTo>
                    <a:pt x="168917" y="635541"/>
                  </a:lnTo>
                  <a:lnTo>
                    <a:pt x="208301" y="655303"/>
                  </a:lnTo>
                  <a:lnTo>
                    <a:pt x="250389" y="669921"/>
                  </a:lnTo>
                  <a:lnTo>
                    <a:pt x="294777" y="678990"/>
                  </a:lnTo>
                  <a:lnTo>
                    <a:pt x="341058" y="682104"/>
                  </a:lnTo>
                  <a:lnTo>
                    <a:pt x="387336" y="678990"/>
                  </a:lnTo>
                  <a:lnTo>
                    <a:pt x="431721" y="669921"/>
                  </a:lnTo>
                  <a:lnTo>
                    <a:pt x="473808" y="655303"/>
                  </a:lnTo>
                  <a:lnTo>
                    <a:pt x="513190" y="635541"/>
                  </a:lnTo>
                  <a:lnTo>
                    <a:pt x="549461" y="611042"/>
                  </a:lnTo>
                  <a:lnTo>
                    <a:pt x="582214" y="582214"/>
                  </a:lnTo>
                  <a:lnTo>
                    <a:pt x="611042" y="549461"/>
                  </a:lnTo>
                  <a:lnTo>
                    <a:pt x="635541" y="513190"/>
                  </a:lnTo>
                  <a:lnTo>
                    <a:pt x="655303" y="473808"/>
                  </a:lnTo>
                  <a:lnTo>
                    <a:pt x="669921" y="431721"/>
                  </a:lnTo>
                  <a:lnTo>
                    <a:pt x="678990" y="387336"/>
                  </a:lnTo>
                  <a:lnTo>
                    <a:pt x="682104" y="341058"/>
                  </a:lnTo>
                  <a:lnTo>
                    <a:pt x="678990" y="294777"/>
                  </a:lnTo>
                  <a:lnTo>
                    <a:pt x="669921" y="250389"/>
                  </a:lnTo>
                  <a:lnTo>
                    <a:pt x="655303" y="208301"/>
                  </a:lnTo>
                  <a:lnTo>
                    <a:pt x="635541" y="168917"/>
                  </a:lnTo>
                  <a:lnTo>
                    <a:pt x="611042" y="132645"/>
                  </a:lnTo>
                  <a:lnTo>
                    <a:pt x="582214" y="99891"/>
                  </a:lnTo>
                  <a:lnTo>
                    <a:pt x="549461" y="71062"/>
                  </a:lnTo>
                  <a:lnTo>
                    <a:pt x="513190" y="46563"/>
                  </a:lnTo>
                  <a:lnTo>
                    <a:pt x="473808" y="26801"/>
                  </a:lnTo>
                  <a:lnTo>
                    <a:pt x="431721" y="12182"/>
                  </a:lnTo>
                  <a:lnTo>
                    <a:pt x="387336" y="3113"/>
                  </a:lnTo>
                  <a:lnTo>
                    <a:pt x="341058" y="0"/>
                  </a:lnTo>
                  <a:close/>
                </a:path>
              </a:pathLst>
            </a:custGeom>
            <a:solidFill>
              <a:srgbClr val="94C579"/>
            </a:solidFill>
          </p:spPr>
          <p:txBody>
            <a:bodyPr wrap="square" lIns="0" tIns="0" rIns="0" bIns="0" rtlCol="0"/>
            <a:lstStyle/>
            <a:p>
              <a:endParaRPr/>
            </a:p>
          </p:txBody>
        </p:sp>
        <p:pic>
          <p:nvPicPr>
            <p:cNvPr id="14" name="object 5">
              <a:extLst>
                <a:ext uri="{FF2B5EF4-FFF2-40B4-BE49-F238E27FC236}">
                  <a16:creationId xmlns:a16="http://schemas.microsoft.com/office/drawing/2014/main" id="{D74CE1EE-3DFB-A248-9BC9-0C3B1B44F29D}"/>
                </a:ext>
              </a:extLst>
            </p:cNvPr>
            <p:cNvPicPr/>
            <p:nvPr/>
          </p:nvPicPr>
          <p:blipFill>
            <a:blip r:embed="rId2" cstate="print"/>
            <a:stretch>
              <a:fillRect/>
            </a:stretch>
          </p:blipFill>
          <p:spPr>
            <a:xfrm>
              <a:off x="0" y="0"/>
              <a:ext cx="9161786" cy="7995450"/>
            </a:xfrm>
            <a:prstGeom prst="rect">
              <a:avLst/>
            </a:prstGeom>
          </p:spPr>
        </p:pic>
        <p:sp>
          <p:nvSpPr>
            <p:cNvPr id="15" name="object 6">
              <a:extLst>
                <a:ext uri="{FF2B5EF4-FFF2-40B4-BE49-F238E27FC236}">
                  <a16:creationId xmlns:a16="http://schemas.microsoft.com/office/drawing/2014/main" id="{CF39CE85-157B-EF4F-950E-98E08DD8AD0D}"/>
                </a:ext>
              </a:extLst>
            </p:cNvPr>
            <p:cNvSpPr/>
            <p:nvPr/>
          </p:nvSpPr>
          <p:spPr>
            <a:xfrm>
              <a:off x="6989405" y="6285375"/>
              <a:ext cx="319405" cy="319405"/>
            </a:xfrm>
            <a:custGeom>
              <a:avLst/>
              <a:gdLst/>
              <a:ahLst/>
              <a:cxnLst/>
              <a:rect l="l" t="t" r="r" b="b"/>
              <a:pathLst>
                <a:path w="319404" h="319404">
                  <a:moveTo>
                    <a:pt x="159473" y="0"/>
                  </a:moveTo>
                  <a:lnTo>
                    <a:pt x="109068" y="8128"/>
                  </a:lnTo>
                  <a:lnTo>
                    <a:pt x="65290" y="30765"/>
                  </a:lnTo>
                  <a:lnTo>
                    <a:pt x="30769" y="65285"/>
                  </a:lnTo>
                  <a:lnTo>
                    <a:pt x="8130" y="109063"/>
                  </a:lnTo>
                  <a:lnTo>
                    <a:pt x="0" y="159473"/>
                  </a:lnTo>
                  <a:lnTo>
                    <a:pt x="8130" y="209879"/>
                  </a:lnTo>
                  <a:lnTo>
                    <a:pt x="30769" y="253656"/>
                  </a:lnTo>
                  <a:lnTo>
                    <a:pt x="65290" y="288178"/>
                  </a:lnTo>
                  <a:lnTo>
                    <a:pt x="109068" y="310817"/>
                  </a:lnTo>
                  <a:lnTo>
                    <a:pt x="159473" y="318947"/>
                  </a:lnTo>
                  <a:lnTo>
                    <a:pt x="209879" y="310817"/>
                  </a:lnTo>
                  <a:lnTo>
                    <a:pt x="253656" y="288178"/>
                  </a:lnTo>
                  <a:lnTo>
                    <a:pt x="288178" y="253656"/>
                  </a:lnTo>
                  <a:lnTo>
                    <a:pt x="310817" y="209879"/>
                  </a:lnTo>
                  <a:lnTo>
                    <a:pt x="318947" y="159473"/>
                  </a:lnTo>
                  <a:lnTo>
                    <a:pt x="310817" y="109063"/>
                  </a:lnTo>
                  <a:lnTo>
                    <a:pt x="288178" y="65285"/>
                  </a:lnTo>
                  <a:lnTo>
                    <a:pt x="253656" y="30765"/>
                  </a:lnTo>
                  <a:lnTo>
                    <a:pt x="209879" y="8128"/>
                  </a:lnTo>
                  <a:lnTo>
                    <a:pt x="159473" y="0"/>
                  </a:lnTo>
                  <a:close/>
                </a:path>
              </a:pathLst>
            </a:custGeom>
            <a:solidFill>
              <a:srgbClr val="119D9F"/>
            </a:solidFill>
          </p:spPr>
          <p:txBody>
            <a:bodyPr wrap="square" lIns="0" tIns="0" rIns="0" bIns="0" rtlCol="0"/>
            <a:lstStyle/>
            <a:p>
              <a:endParaRPr/>
            </a:p>
          </p:txBody>
        </p:sp>
      </p:grpSp>
      <p:pic>
        <p:nvPicPr>
          <p:cNvPr id="5" name="Imagen 4">
            <a:extLst>
              <a:ext uri="{FF2B5EF4-FFF2-40B4-BE49-F238E27FC236}">
                <a16:creationId xmlns:a16="http://schemas.microsoft.com/office/drawing/2014/main" id="{5EB459C4-7284-1847-ACF4-469337629B3D}"/>
              </a:ext>
            </a:extLst>
          </p:cNvPr>
          <p:cNvPicPr>
            <a:picLocks noChangeAspect="1"/>
          </p:cNvPicPr>
          <p:nvPr userDrawn="1"/>
        </p:nvPicPr>
        <p:blipFill>
          <a:blip r:embed="rId3"/>
          <a:stretch>
            <a:fillRect/>
          </a:stretch>
        </p:blipFill>
        <p:spPr>
          <a:xfrm>
            <a:off x="7985248" y="5540654"/>
            <a:ext cx="3856463" cy="1103472"/>
          </a:xfrm>
          <a:prstGeom prst="rect">
            <a:avLst/>
          </a:prstGeom>
        </p:spPr>
      </p:pic>
    </p:spTree>
    <p:extLst>
      <p:ext uri="{BB962C8B-B14F-4D97-AF65-F5344CB8AC3E}">
        <p14:creationId xmlns:p14="http://schemas.microsoft.com/office/powerpoint/2010/main" val="1148706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ver - Purple Background">
  <p:cSld name="Cover - Purple Background">
    <p:bg>
      <p:bgPr>
        <a:blipFill>
          <a:blip r:embed="rId2">
            <a:alphaModFix/>
          </a:blip>
          <a:stretch>
            <a:fillRect/>
          </a:stretch>
        </a:blipFill>
        <a:effectLst/>
      </p:bgPr>
    </p:bg>
    <p:spTree>
      <p:nvGrpSpPr>
        <p:cNvPr id="1" name="Shape 88"/>
        <p:cNvGrpSpPr/>
        <p:nvPr/>
      </p:nvGrpSpPr>
      <p:grpSpPr>
        <a:xfrm>
          <a:off x="0" y="0"/>
          <a:ext cx="0" cy="0"/>
          <a:chOff x="0" y="0"/>
          <a:chExt cx="0" cy="0"/>
        </a:xfrm>
      </p:grpSpPr>
      <p:sp>
        <p:nvSpPr>
          <p:cNvPr id="89" name="Google Shape;89;p39"/>
          <p:cNvSpPr/>
          <p:nvPr/>
        </p:nvSpPr>
        <p:spPr>
          <a:xfrm>
            <a:off x="0" y="0"/>
            <a:ext cx="12192000" cy="6858000"/>
          </a:xfrm>
          <a:prstGeom prst="rect">
            <a:avLst/>
          </a:prstGeom>
          <a:solidFill>
            <a:srgbClr val="97467D">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0" name="Google Shape;90;p39"/>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39"/>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39"/>
          <p:cNvSpPr/>
          <p:nvPr/>
        </p:nvSpPr>
        <p:spPr>
          <a:xfrm>
            <a:off x="5083215" y="2704632"/>
            <a:ext cx="2025570" cy="119131"/>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ver - Teal Background">
  <p:cSld name="Cover - Teal Background">
    <p:bg>
      <p:bgPr>
        <a:blipFill>
          <a:blip r:embed="rId2">
            <a:alphaModFix/>
          </a:blip>
          <a:stretch>
            <a:fillRect/>
          </a:stretch>
        </a:blipFill>
        <a:effectLst/>
      </p:bgPr>
    </p:bg>
    <p:spTree>
      <p:nvGrpSpPr>
        <p:cNvPr id="1" name="Shape 93"/>
        <p:cNvGrpSpPr/>
        <p:nvPr/>
      </p:nvGrpSpPr>
      <p:grpSpPr>
        <a:xfrm>
          <a:off x="0" y="0"/>
          <a:ext cx="0" cy="0"/>
          <a:chOff x="0" y="0"/>
          <a:chExt cx="0" cy="0"/>
        </a:xfrm>
      </p:grpSpPr>
      <p:sp>
        <p:nvSpPr>
          <p:cNvPr id="94" name="Google Shape;94;p40"/>
          <p:cNvSpPr/>
          <p:nvPr/>
        </p:nvSpPr>
        <p:spPr>
          <a:xfrm>
            <a:off x="0" y="0"/>
            <a:ext cx="12192000" cy="6858000"/>
          </a:xfrm>
          <a:prstGeom prst="rect">
            <a:avLst/>
          </a:prstGeom>
          <a:solidFill>
            <a:srgbClr val="35B2B4">
              <a:alpha val="7764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5" name="Google Shape;95;p40"/>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40"/>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0"/>
          <p:cNvSpPr/>
          <p:nvPr/>
        </p:nvSpPr>
        <p:spPr>
          <a:xfrm>
            <a:off x="5083215" y="2704632"/>
            <a:ext cx="2025570" cy="119131"/>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ver - Green Background">
  <p:cSld name="Cover - Green Background">
    <p:bg>
      <p:bgPr>
        <a:blipFill>
          <a:blip r:embed="rId2">
            <a:alphaModFix/>
          </a:blip>
          <a:stretch>
            <a:fillRect/>
          </a:stretch>
        </a:blipFill>
        <a:effectLst/>
      </p:bgPr>
    </p:bg>
    <p:spTree>
      <p:nvGrpSpPr>
        <p:cNvPr id="1" name="Shape 98"/>
        <p:cNvGrpSpPr/>
        <p:nvPr/>
      </p:nvGrpSpPr>
      <p:grpSpPr>
        <a:xfrm>
          <a:off x="0" y="0"/>
          <a:ext cx="0" cy="0"/>
          <a:chOff x="0" y="0"/>
          <a:chExt cx="0" cy="0"/>
        </a:xfrm>
      </p:grpSpPr>
      <p:sp>
        <p:nvSpPr>
          <p:cNvPr id="99" name="Google Shape;99;p41"/>
          <p:cNvSpPr/>
          <p:nvPr/>
        </p:nvSpPr>
        <p:spPr>
          <a:xfrm>
            <a:off x="0" y="0"/>
            <a:ext cx="12192000" cy="6858000"/>
          </a:xfrm>
          <a:prstGeom prst="rect">
            <a:avLst/>
          </a:prstGeom>
          <a:solidFill>
            <a:srgbClr val="95CD7A">
              <a:alpha val="7294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0" name="Google Shape;100;p41"/>
          <p:cNvSpPr txBox="1">
            <a:spLocks noGrp="1"/>
          </p:cNvSpPr>
          <p:nvPr>
            <p:ph type="body" idx="1"/>
          </p:nvPr>
        </p:nvSpPr>
        <p:spPr>
          <a:xfrm>
            <a:off x="1828007" y="2076693"/>
            <a:ext cx="8535987" cy="627939"/>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2800"/>
              <a:buNone/>
              <a:defRPr sz="2800" b="1" i="0">
                <a:solidFill>
                  <a:schemeClr val="lt1"/>
                </a:solidFill>
                <a:latin typeface="Helvetica Neue"/>
                <a:ea typeface="Helvetica Neue"/>
                <a:cs typeface="Helvetica Neue"/>
                <a:sym typeface="Helvetica Neue"/>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1" name="Google Shape;101;p41"/>
          <p:cNvSpPr txBox="1">
            <a:spLocks noGrp="1"/>
          </p:cNvSpPr>
          <p:nvPr>
            <p:ph type="body" idx="2"/>
          </p:nvPr>
        </p:nvSpPr>
        <p:spPr>
          <a:xfrm>
            <a:off x="1754188" y="3051922"/>
            <a:ext cx="8683625" cy="1455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latin typeface="Helvetica Neue"/>
                <a:ea typeface="Helvetica Neue"/>
                <a:cs typeface="Helvetica Neue"/>
                <a:sym typeface="Helvetica Neue"/>
              </a:defRPr>
            </a:lvl1pPr>
            <a:lvl2pPr marL="914400" lvl="1"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2pPr>
            <a:lvl3pPr marL="1371600" lvl="2"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3pPr>
            <a:lvl4pPr marL="1828800" lvl="3"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4pPr>
            <a:lvl5pPr marL="2286000" lvl="4" indent="-406400" algn="l">
              <a:lnSpc>
                <a:spcPct val="90000"/>
              </a:lnSpc>
              <a:spcBef>
                <a:spcPts val="500"/>
              </a:spcBef>
              <a:spcAft>
                <a:spcPts val="0"/>
              </a:spcAft>
              <a:buClr>
                <a:schemeClr val="dk1"/>
              </a:buClr>
              <a:buSzPts val="2800"/>
              <a:buChar char="•"/>
              <a:defRPr sz="2800">
                <a:latin typeface="Helvetica Neue"/>
                <a:ea typeface="Helvetica Neue"/>
                <a:cs typeface="Helvetica Neue"/>
                <a:sym typeface="Helvetica Neu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41"/>
          <p:cNvSpPr/>
          <p:nvPr/>
        </p:nvSpPr>
        <p:spPr>
          <a:xfrm>
            <a:off x="5083215" y="2704632"/>
            <a:ext cx="2025570" cy="11913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405E79"/>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mp; Text - Blue">
  <p:cSld name="Title &amp; Text - Blue">
    <p:spTree>
      <p:nvGrpSpPr>
        <p:cNvPr id="1" name="Shape 103"/>
        <p:cNvGrpSpPr/>
        <p:nvPr/>
      </p:nvGrpSpPr>
      <p:grpSpPr>
        <a:xfrm>
          <a:off x="0" y="0"/>
          <a:ext cx="0" cy="0"/>
          <a:chOff x="0" y="0"/>
          <a:chExt cx="0" cy="0"/>
        </a:xfrm>
      </p:grpSpPr>
      <p:sp>
        <p:nvSpPr>
          <p:cNvPr id="104" name="Google Shape;104;p42"/>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3600"/>
              <a:buFont typeface="Helvetica Neue"/>
              <a:buNone/>
              <a:defRPr sz="3600" b="1">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05" name="Google Shape;105;p42"/>
          <p:cNvCxnSpPr/>
          <p:nvPr/>
        </p:nvCxnSpPr>
        <p:spPr>
          <a:xfrm rot="10800000" flipH="1">
            <a:off x="656024" y="1635973"/>
            <a:ext cx="10820189" cy="33878"/>
          </a:xfrm>
          <a:prstGeom prst="straightConnector1">
            <a:avLst/>
          </a:prstGeom>
          <a:noFill/>
          <a:ln w="9525" cap="flat" cmpd="sng">
            <a:solidFill>
              <a:srgbClr val="036794"/>
            </a:solidFill>
            <a:prstDash val="solid"/>
            <a:miter lim="800000"/>
            <a:headEnd type="none" w="sm" len="sm"/>
            <a:tailEnd type="none" w="sm" len="sm"/>
          </a:ln>
        </p:spPr>
      </p:cxnSp>
      <p:sp>
        <p:nvSpPr>
          <p:cNvPr id="106" name="Google Shape;106;p42"/>
          <p:cNvSpPr/>
          <p:nvPr/>
        </p:nvSpPr>
        <p:spPr>
          <a:xfrm>
            <a:off x="7858954" y="1589835"/>
            <a:ext cx="3617259" cy="92275"/>
          </a:xfrm>
          <a:prstGeom prst="rect">
            <a:avLst/>
          </a:prstGeom>
          <a:solidFill>
            <a:srgbClr val="0367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42"/>
          <p:cNvSpPr txBox="1">
            <a:spLocks noGrp="1"/>
          </p:cNvSpPr>
          <p:nvPr>
            <p:ph type="body" idx="1"/>
          </p:nvPr>
        </p:nvSpPr>
        <p:spPr>
          <a:xfrm>
            <a:off x="656022" y="1971675"/>
            <a:ext cx="10820015" cy="50006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3"/>
              </a:buClr>
              <a:buSzPts val="2800"/>
              <a:buNone/>
              <a:defRPr b="1">
                <a:solidFill>
                  <a:schemeClr val="accent3"/>
                </a:solidFill>
              </a:defRPr>
            </a:lvl1pPr>
            <a:lvl2pPr marL="914400" lvl="1" indent="-381000" algn="l">
              <a:lnSpc>
                <a:spcPct val="90000"/>
              </a:lnSpc>
              <a:spcBef>
                <a:spcPts val="500"/>
              </a:spcBef>
              <a:spcAft>
                <a:spcPts val="0"/>
              </a:spcAft>
              <a:buClr>
                <a:schemeClr val="accent3"/>
              </a:buClr>
              <a:buSzPts val="2400"/>
              <a:buChar char="•"/>
              <a:defRPr/>
            </a:lvl2pPr>
            <a:lvl3pPr marL="1371600" lvl="2" indent="-355600" algn="l">
              <a:lnSpc>
                <a:spcPct val="90000"/>
              </a:lnSpc>
              <a:spcBef>
                <a:spcPts val="500"/>
              </a:spcBef>
              <a:spcAft>
                <a:spcPts val="0"/>
              </a:spcAft>
              <a:buClr>
                <a:schemeClr val="accent3"/>
              </a:buClr>
              <a:buSzPts val="2000"/>
              <a:buChar char="•"/>
              <a:defRPr/>
            </a:lvl3pPr>
            <a:lvl4pPr marL="1828800" lvl="3" indent="-342900" algn="l">
              <a:lnSpc>
                <a:spcPct val="90000"/>
              </a:lnSpc>
              <a:spcBef>
                <a:spcPts val="500"/>
              </a:spcBef>
              <a:spcAft>
                <a:spcPts val="0"/>
              </a:spcAft>
              <a:buClr>
                <a:schemeClr val="accent3"/>
              </a:buClr>
              <a:buSzPts val="1800"/>
              <a:buChar char="•"/>
              <a:defRPr/>
            </a:lvl4pPr>
            <a:lvl5pPr marL="2286000" lvl="4" indent="-342900" algn="l">
              <a:lnSpc>
                <a:spcPct val="90000"/>
              </a:lnSpc>
              <a:spcBef>
                <a:spcPts val="500"/>
              </a:spcBef>
              <a:spcAft>
                <a:spcPts val="0"/>
              </a:spcAft>
              <a:buClr>
                <a:schemeClr val="accent3"/>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8" name="Google Shape;108;p42"/>
          <p:cNvSpPr txBox="1">
            <a:spLocks noGrp="1"/>
          </p:cNvSpPr>
          <p:nvPr>
            <p:ph type="body" idx="2"/>
          </p:nvPr>
        </p:nvSpPr>
        <p:spPr>
          <a:xfrm>
            <a:off x="656021" y="2614613"/>
            <a:ext cx="10820015" cy="37719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3"/>
              </a:buClr>
              <a:buSzPts val="2800"/>
              <a:buChar char="•"/>
              <a:defRPr>
                <a:solidFill>
                  <a:schemeClr val="dk1"/>
                </a:solidFill>
              </a:defRPr>
            </a:lvl1pPr>
            <a:lvl2pPr marL="914400" lvl="1" indent="-381000" algn="l">
              <a:lnSpc>
                <a:spcPct val="90000"/>
              </a:lnSpc>
              <a:spcBef>
                <a:spcPts val="500"/>
              </a:spcBef>
              <a:spcAft>
                <a:spcPts val="0"/>
              </a:spcAft>
              <a:buClr>
                <a:schemeClr val="accent3"/>
              </a:buClr>
              <a:buSzPts val="2400"/>
              <a:buChar char="•"/>
              <a:defRPr>
                <a:solidFill>
                  <a:schemeClr val="dk1"/>
                </a:solidFill>
              </a:defRPr>
            </a:lvl2pPr>
            <a:lvl3pPr marL="1371600" lvl="2" indent="-355600" algn="l">
              <a:lnSpc>
                <a:spcPct val="90000"/>
              </a:lnSpc>
              <a:spcBef>
                <a:spcPts val="500"/>
              </a:spcBef>
              <a:spcAft>
                <a:spcPts val="0"/>
              </a:spcAft>
              <a:buClr>
                <a:schemeClr val="accent3"/>
              </a:buClr>
              <a:buSzPts val="2000"/>
              <a:buChar char="•"/>
              <a:defRPr>
                <a:solidFill>
                  <a:schemeClr val="dk1"/>
                </a:solidFill>
              </a:defRPr>
            </a:lvl3pPr>
            <a:lvl4pPr marL="1828800" lvl="3" indent="-342900" algn="l">
              <a:lnSpc>
                <a:spcPct val="90000"/>
              </a:lnSpc>
              <a:spcBef>
                <a:spcPts val="500"/>
              </a:spcBef>
              <a:spcAft>
                <a:spcPts val="0"/>
              </a:spcAft>
              <a:buClr>
                <a:schemeClr val="accent3"/>
              </a:buClr>
              <a:buSzPts val="1800"/>
              <a:buChar char="•"/>
              <a:defRPr>
                <a:solidFill>
                  <a:schemeClr val="dk1"/>
                </a:solidFill>
              </a:defRPr>
            </a:lvl4pPr>
            <a:lvl5pPr marL="2286000" lvl="4" indent="-342900" algn="l">
              <a:lnSpc>
                <a:spcPct val="90000"/>
              </a:lnSpc>
              <a:spcBef>
                <a:spcPts val="500"/>
              </a:spcBef>
              <a:spcAft>
                <a:spcPts val="0"/>
              </a:spcAft>
              <a:buClr>
                <a:schemeClr val="accent3"/>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mp; Text - Purple">
  <p:cSld name="Title &amp; Text - Purple">
    <p:spTree>
      <p:nvGrpSpPr>
        <p:cNvPr id="1" name="Shape 109"/>
        <p:cNvGrpSpPr/>
        <p:nvPr/>
      </p:nvGrpSpPr>
      <p:grpSpPr>
        <a:xfrm>
          <a:off x="0" y="0"/>
          <a:ext cx="0" cy="0"/>
          <a:chOff x="0" y="0"/>
          <a:chExt cx="0" cy="0"/>
        </a:xfrm>
      </p:grpSpPr>
      <p:sp>
        <p:nvSpPr>
          <p:cNvPr id="110" name="Google Shape;110;p43"/>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3"/>
              </a:buClr>
              <a:buSzPts val="3600"/>
              <a:buFont typeface="Helvetica Neue"/>
              <a:buNone/>
              <a:defRPr sz="3600" b="1">
                <a:solidFill>
                  <a:schemeClr val="accent3"/>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1" name="Google Shape;111;p43"/>
          <p:cNvCxnSpPr/>
          <p:nvPr/>
        </p:nvCxnSpPr>
        <p:spPr>
          <a:xfrm rot="10800000" flipH="1">
            <a:off x="656024" y="1635973"/>
            <a:ext cx="10820189" cy="33878"/>
          </a:xfrm>
          <a:prstGeom prst="straightConnector1">
            <a:avLst/>
          </a:prstGeom>
          <a:noFill/>
          <a:ln w="9525" cap="flat" cmpd="sng">
            <a:solidFill>
              <a:schemeClr val="accent3"/>
            </a:solidFill>
            <a:prstDash val="solid"/>
            <a:miter lim="800000"/>
            <a:headEnd type="none" w="sm" len="sm"/>
            <a:tailEnd type="none" w="sm" len="sm"/>
          </a:ln>
        </p:spPr>
      </p:cxnSp>
      <p:sp>
        <p:nvSpPr>
          <p:cNvPr id="112" name="Google Shape;112;p43"/>
          <p:cNvSpPr/>
          <p:nvPr/>
        </p:nvSpPr>
        <p:spPr>
          <a:xfrm>
            <a:off x="7858954" y="1589835"/>
            <a:ext cx="3617259" cy="92275"/>
          </a:xfrm>
          <a:prstGeom prst="rect">
            <a:avLst/>
          </a:prstGeom>
          <a:solidFill>
            <a:schemeClr val="accent3"/>
          </a:solidFill>
          <a:ln w="12700" cap="flat" cmpd="sng">
            <a:solidFill>
              <a:schemeClr val="accent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43"/>
          <p:cNvSpPr txBox="1">
            <a:spLocks noGrp="1"/>
          </p:cNvSpPr>
          <p:nvPr>
            <p:ph type="body" idx="1"/>
          </p:nvPr>
        </p:nvSpPr>
        <p:spPr>
          <a:xfrm>
            <a:off x="656022" y="1971675"/>
            <a:ext cx="10820015" cy="4857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1"/>
              </a:buClr>
              <a:buSzPts val="2800"/>
              <a:buNone/>
              <a:defRPr b="1">
                <a:solidFill>
                  <a:schemeClr val="accent1"/>
                </a:solidFill>
              </a:defRPr>
            </a:lvl1pPr>
            <a:lvl2pPr marL="914400" lvl="1" indent="-381000" algn="l">
              <a:lnSpc>
                <a:spcPct val="90000"/>
              </a:lnSpc>
              <a:spcBef>
                <a:spcPts val="500"/>
              </a:spcBef>
              <a:spcAft>
                <a:spcPts val="0"/>
              </a:spcAft>
              <a:buClr>
                <a:schemeClr val="accent1"/>
              </a:buClr>
              <a:buSzPts val="2400"/>
              <a:buChar char="•"/>
              <a:defRPr/>
            </a:lvl2pPr>
            <a:lvl3pPr marL="1371600" lvl="2" indent="-355600" algn="l">
              <a:lnSpc>
                <a:spcPct val="90000"/>
              </a:lnSpc>
              <a:spcBef>
                <a:spcPts val="500"/>
              </a:spcBef>
              <a:spcAft>
                <a:spcPts val="0"/>
              </a:spcAft>
              <a:buClr>
                <a:schemeClr val="accent1"/>
              </a:buClr>
              <a:buSzPts val="2000"/>
              <a:buChar char="•"/>
              <a:defRPr/>
            </a:lvl3pPr>
            <a:lvl4pPr marL="1828800" lvl="3" indent="-342900" algn="l">
              <a:lnSpc>
                <a:spcPct val="90000"/>
              </a:lnSpc>
              <a:spcBef>
                <a:spcPts val="500"/>
              </a:spcBef>
              <a:spcAft>
                <a:spcPts val="0"/>
              </a:spcAft>
              <a:buClr>
                <a:schemeClr val="accent1"/>
              </a:buClr>
              <a:buSzPts val="1800"/>
              <a:buChar char="•"/>
              <a:defRPr/>
            </a:lvl4pPr>
            <a:lvl5pPr marL="2286000" lvl="4" indent="-342900" algn="l">
              <a:lnSpc>
                <a:spcPct val="90000"/>
              </a:lnSpc>
              <a:spcBef>
                <a:spcPts val="500"/>
              </a:spcBef>
              <a:spcAft>
                <a:spcPts val="0"/>
              </a:spcAft>
              <a:buClr>
                <a:schemeClr val="accen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4" name="Google Shape;114;p43"/>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1"/>
              </a:buClr>
              <a:buSzPts val="2800"/>
              <a:buChar char="•"/>
              <a:defRPr>
                <a:solidFill>
                  <a:schemeClr val="dk1"/>
                </a:solidFill>
              </a:defRPr>
            </a:lvl1pPr>
            <a:lvl2pPr marL="914400" lvl="1" indent="-381000" algn="l">
              <a:lnSpc>
                <a:spcPct val="90000"/>
              </a:lnSpc>
              <a:spcBef>
                <a:spcPts val="500"/>
              </a:spcBef>
              <a:spcAft>
                <a:spcPts val="0"/>
              </a:spcAft>
              <a:buClr>
                <a:schemeClr val="accent1"/>
              </a:buClr>
              <a:buSzPts val="2400"/>
              <a:buChar char="•"/>
              <a:defRPr>
                <a:solidFill>
                  <a:schemeClr val="dk1"/>
                </a:solidFill>
              </a:defRPr>
            </a:lvl2pPr>
            <a:lvl3pPr marL="1371600" lvl="2" indent="-355600" algn="l">
              <a:lnSpc>
                <a:spcPct val="90000"/>
              </a:lnSpc>
              <a:spcBef>
                <a:spcPts val="500"/>
              </a:spcBef>
              <a:spcAft>
                <a:spcPts val="0"/>
              </a:spcAft>
              <a:buClr>
                <a:schemeClr val="accent1"/>
              </a:buClr>
              <a:buSzPts val="2000"/>
              <a:buChar char="•"/>
              <a:defRPr>
                <a:solidFill>
                  <a:schemeClr val="dk1"/>
                </a:solidFill>
              </a:defRPr>
            </a:lvl3pPr>
            <a:lvl4pPr marL="1828800" lvl="3" indent="-342900" algn="l">
              <a:lnSpc>
                <a:spcPct val="90000"/>
              </a:lnSpc>
              <a:spcBef>
                <a:spcPts val="500"/>
              </a:spcBef>
              <a:spcAft>
                <a:spcPts val="0"/>
              </a:spcAft>
              <a:buClr>
                <a:schemeClr val="accent1"/>
              </a:buClr>
              <a:buSzPts val="1800"/>
              <a:buChar char="•"/>
              <a:defRPr>
                <a:solidFill>
                  <a:schemeClr val="dk1"/>
                </a:solidFill>
              </a:defRPr>
            </a:lvl4pPr>
            <a:lvl5pPr marL="2286000" lvl="4" indent="-342900" algn="l">
              <a:lnSpc>
                <a:spcPct val="90000"/>
              </a:lnSpc>
              <a:spcBef>
                <a:spcPts val="500"/>
              </a:spcBef>
              <a:spcAft>
                <a:spcPts val="0"/>
              </a:spcAft>
              <a:buClr>
                <a:schemeClr val="accent1"/>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mp; Text - Teal">
  <p:cSld name="Title &amp; Text - Teal">
    <p:spTree>
      <p:nvGrpSpPr>
        <p:cNvPr id="1" name="Shape 115"/>
        <p:cNvGrpSpPr/>
        <p:nvPr/>
      </p:nvGrpSpPr>
      <p:grpSpPr>
        <a:xfrm>
          <a:off x="0" y="0"/>
          <a:ext cx="0" cy="0"/>
          <a:chOff x="0" y="0"/>
          <a:chExt cx="0" cy="0"/>
        </a:xfrm>
      </p:grpSpPr>
      <p:sp>
        <p:nvSpPr>
          <p:cNvPr id="116" name="Google Shape;116;p44"/>
          <p:cNvSpPr txBox="1">
            <a:spLocks noGrp="1"/>
          </p:cNvSpPr>
          <p:nvPr>
            <p:ph type="title"/>
          </p:nvPr>
        </p:nvSpPr>
        <p:spPr>
          <a:xfrm>
            <a:off x="656023"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5"/>
              </a:buClr>
              <a:buSzPts val="3600"/>
              <a:buFont typeface="Helvetica Neue"/>
              <a:buNone/>
              <a:defRPr sz="3600" b="1">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17" name="Google Shape;117;p44"/>
          <p:cNvCxnSpPr/>
          <p:nvPr/>
        </p:nvCxnSpPr>
        <p:spPr>
          <a:xfrm rot="10800000" flipH="1">
            <a:off x="656024" y="1635973"/>
            <a:ext cx="10820189" cy="33878"/>
          </a:xfrm>
          <a:prstGeom prst="straightConnector1">
            <a:avLst/>
          </a:prstGeom>
          <a:noFill/>
          <a:ln w="9525" cap="flat" cmpd="sng">
            <a:solidFill>
              <a:schemeClr val="accent5"/>
            </a:solidFill>
            <a:prstDash val="solid"/>
            <a:miter lim="800000"/>
            <a:headEnd type="none" w="sm" len="sm"/>
            <a:tailEnd type="none" w="sm" len="sm"/>
          </a:ln>
        </p:spPr>
      </p:cxnSp>
      <p:sp>
        <p:nvSpPr>
          <p:cNvPr id="118" name="Google Shape;118;p44"/>
          <p:cNvSpPr/>
          <p:nvPr/>
        </p:nvSpPr>
        <p:spPr>
          <a:xfrm>
            <a:off x="7858954" y="1589835"/>
            <a:ext cx="3617259" cy="92275"/>
          </a:xfrm>
          <a:prstGeom prst="rect">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44"/>
          <p:cNvSpPr txBox="1">
            <a:spLocks noGrp="1"/>
          </p:cNvSpPr>
          <p:nvPr>
            <p:ph type="body" idx="1"/>
          </p:nvPr>
        </p:nvSpPr>
        <p:spPr>
          <a:xfrm>
            <a:off x="656022" y="1971676"/>
            <a:ext cx="10820015" cy="5715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accent6"/>
              </a:buClr>
              <a:buSzPts val="2800"/>
              <a:buNone/>
              <a:defRPr b="1">
                <a:solidFill>
                  <a:schemeClr val="accent6"/>
                </a:solidFill>
              </a:defRPr>
            </a:lvl1pPr>
            <a:lvl2pPr marL="914400" lvl="1" indent="-381000" algn="l">
              <a:lnSpc>
                <a:spcPct val="90000"/>
              </a:lnSpc>
              <a:spcBef>
                <a:spcPts val="500"/>
              </a:spcBef>
              <a:spcAft>
                <a:spcPts val="0"/>
              </a:spcAft>
              <a:buClr>
                <a:schemeClr val="accent6"/>
              </a:buClr>
              <a:buSzPts val="2400"/>
              <a:buChar char="•"/>
              <a:defRPr/>
            </a:lvl2pPr>
            <a:lvl3pPr marL="1371600" lvl="2" indent="-355600" algn="l">
              <a:lnSpc>
                <a:spcPct val="90000"/>
              </a:lnSpc>
              <a:spcBef>
                <a:spcPts val="500"/>
              </a:spcBef>
              <a:spcAft>
                <a:spcPts val="0"/>
              </a:spcAft>
              <a:buClr>
                <a:schemeClr val="accent6"/>
              </a:buClr>
              <a:buSzPts val="2000"/>
              <a:buChar char="•"/>
              <a:defRPr/>
            </a:lvl3pPr>
            <a:lvl4pPr marL="1828800" lvl="3" indent="-342900" algn="l">
              <a:lnSpc>
                <a:spcPct val="90000"/>
              </a:lnSpc>
              <a:spcBef>
                <a:spcPts val="500"/>
              </a:spcBef>
              <a:spcAft>
                <a:spcPts val="0"/>
              </a:spcAft>
              <a:buClr>
                <a:schemeClr val="accent6"/>
              </a:buClr>
              <a:buSzPts val="1800"/>
              <a:buChar char="•"/>
              <a:defRPr/>
            </a:lvl4pPr>
            <a:lvl5pPr marL="2286000" lvl="4" indent="-342900" algn="l">
              <a:lnSpc>
                <a:spcPct val="90000"/>
              </a:lnSpc>
              <a:spcBef>
                <a:spcPts val="500"/>
              </a:spcBef>
              <a:spcAft>
                <a:spcPts val="0"/>
              </a:spcAft>
              <a:buClr>
                <a:schemeClr val="accent6"/>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44"/>
          <p:cNvSpPr txBox="1">
            <a:spLocks noGrp="1"/>
          </p:cNvSpPr>
          <p:nvPr>
            <p:ph type="body" idx="2"/>
          </p:nvPr>
        </p:nvSpPr>
        <p:spPr>
          <a:xfrm>
            <a:off x="656021" y="2614612"/>
            <a:ext cx="10820015" cy="3729037"/>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accent6"/>
              </a:buClr>
              <a:buSzPts val="2800"/>
              <a:buChar char="•"/>
              <a:defRPr>
                <a:solidFill>
                  <a:schemeClr val="dk1"/>
                </a:solidFill>
              </a:defRPr>
            </a:lvl1pPr>
            <a:lvl2pPr marL="914400" lvl="1" indent="-381000" algn="l">
              <a:lnSpc>
                <a:spcPct val="90000"/>
              </a:lnSpc>
              <a:spcBef>
                <a:spcPts val="500"/>
              </a:spcBef>
              <a:spcAft>
                <a:spcPts val="0"/>
              </a:spcAft>
              <a:buClr>
                <a:schemeClr val="accent6"/>
              </a:buClr>
              <a:buSzPts val="2400"/>
              <a:buChar char="•"/>
              <a:defRPr>
                <a:solidFill>
                  <a:schemeClr val="dk1"/>
                </a:solidFill>
              </a:defRPr>
            </a:lvl2pPr>
            <a:lvl3pPr marL="1371600" lvl="2" indent="-355600" algn="l">
              <a:lnSpc>
                <a:spcPct val="90000"/>
              </a:lnSpc>
              <a:spcBef>
                <a:spcPts val="500"/>
              </a:spcBef>
              <a:spcAft>
                <a:spcPts val="0"/>
              </a:spcAft>
              <a:buClr>
                <a:schemeClr val="accent6"/>
              </a:buClr>
              <a:buSzPts val="2000"/>
              <a:buChar char="•"/>
              <a:defRPr>
                <a:solidFill>
                  <a:schemeClr val="dk1"/>
                </a:solidFill>
              </a:defRPr>
            </a:lvl3pPr>
            <a:lvl4pPr marL="1828800" lvl="3" indent="-342900" algn="l">
              <a:lnSpc>
                <a:spcPct val="90000"/>
              </a:lnSpc>
              <a:spcBef>
                <a:spcPts val="500"/>
              </a:spcBef>
              <a:spcAft>
                <a:spcPts val="0"/>
              </a:spcAft>
              <a:buClr>
                <a:schemeClr val="accent6"/>
              </a:buClr>
              <a:buSzPts val="1800"/>
              <a:buChar char="•"/>
              <a:defRPr>
                <a:solidFill>
                  <a:schemeClr val="dk1"/>
                </a:solidFill>
              </a:defRPr>
            </a:lvl4pPr>
            <a:lvl5pPr marL="2286000" lvl="4" indent="-342900" algn="l">
              <a:lnSpc>
                <a:spcPct val="90000"/>
              </a:lnSpc>
              <a:spcBef>
                <a:spcPts val="500"/>
              </a:spcBef>
              <a:spcAft>
                <a:spcPts val="0"/>
              </a:spcAft>
              <a:buClr>
                <a:schemeClr val="accent6"/>
              </a:buClr>
              <a:buSzPts val="1800"/>
              <a:buChar char="•"/>
              <a:defRPr>
                <a:solidFill>
                  <a:schemeClr val="dk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Helvetica Neue"/>
              <a:buNone/>
              <a:defRPr sz="44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7" r:id="rId1"/>
    <p:sldLayoutId id="2147483683" r:id="rId2"/>
    <p:sldLayoutId id="2147483682"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3" r:id="rId13"/>
    <p:sldLayoutId id="2147483674" r:id="rId14"/>
    <p:sldLayoutId id="2147483675" r:id="rId15"/>
    <p:sldLayoutId id="2147483676" r:id="rId16"/>
    <p:sldLayoutId id="2147483677" r:id="rId17"/>
    <p:sldLayoutId id="2147483678" r:id="rId18"/>
    <p:sldLayoutId id="2147483679" r:id="rId19"/>
    <p:sldLayoutId id="2147483689" r:id="rId20"/>
    <p:sldLayoutId id="2147483693" r:id="rId2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19.sv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1.png"/><Relationship Id="rId7"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1.xml"/><Relationship Id="rId6" Type="http://schemas.openxmlformats.org/officeDocument/2006/relationships/image" Target="../media/image23.png"/><Relationship Id="rId5" Type="http://schemas.openxmlformats.org/officeDocument/2006/relationships/image" Target="../media/image26.png"/><Relationship Id="rId4" Type="http://schemas.openxmlformats.org/officeDocument/2006/relationships/image" Target="../media/image27.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hyperlink" Target="http://www.alliancecpha.org/"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4.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ubtítulo 19">
            <a:extLst>
              <a:ext uri="{FF2B5EF4-FFF2-40B4-BE49-F238E27FC236}">
                <a16:creationId xmlns:a16="http://schemas.microsoft.com/office/drawing/2014/main" id="{A188B990-E9BF-3B4A-B6C2-7FB16833BD54}"/>
              </a:ext>
            </a:extLst>
          </p:cNvPr>
          <p:cNvSpPr>
            <a:spLocks noGrp="1"/>
          </p:cNvSpPr>
          <p:nvPr>
            <p:ph type="subTitle" idx="1"/>
          </p:nvPr>
        </p:nvSpPr>
        <p:spPr>
          <a:xfrm>
            <a:off x="5210175" y="4698206"/>
            <a:ext cx="6631373" cy="1655762"/>
          </a:xfrm>
        </p:spPr>
        <p:txBody>
          <a:bodyPr>
            <a:normAutofit/>
          </a:bodyPr>
          <a:lstStyle/>
          <a:p>
            <a:pPr algn="ctr"/>
            <a:r>
              <a:rPr lang="en-GB" sz="3200" dirty="0">
                <a:effectLst>
                  <a:outerShdw blurRad="38100" dist="38100" dir="2700000" algn="tl">
                    <a:srgbClr val="000000">
                      <a:alpha val="43137"/>
                    </a:srgbClr>
                  </a:outerShdw>
                </a:effectLst>
              </a:rPr>
              <a:t>INTRODUCTION</a:t>
            </a:r>
          </a:p>
        </p:txBody>
      </p:sp>
      <p:sp>
        <p:nvSpPr>
          <p:cNvPr id="4" name="Google Shape;230;p1">
            <a:extLst>
              <a:ext uri="{FF2B5EF4-FFF2-40B4-BE49-F238E27FC236}">
                <a16:creationId xmlns:a16="http://schemas.microsoft.com/office/drawing/2014/main" id="{F6961068-5177-4C48-8715-A0F85A2C6652}"/>
              </a:ext>
            </a:extLst>
          </p:cNvPr>
          <p:cNvSpPr txBox="1">
            <a:spLocks noGrp="1"/>
          </p:cNvSpPr>
          <p:nvPr>
            <p:ph type="ctrTitle"/>
          </p:nvPr>
        </p:nvSpPr>
        <p:spPr>
          <a:xfrm>
            <a:off x="5210175" y="1208343"/>
            <a:ext cx="6630988" cy="3416279"/>
          </a:xfrm>
          <a:prstGeom prst="rect">
            <a:avLst/>
          </a:prstGeom>
          <a:noFill/>
          <a:ln>
            <a:noFill/>
          </a:ln>
        </p:spPr>
        <p:txBody>
          <a:bodyPr spcFirstLastPara="1" wrap="square" lIns="91425" tIns="45700" rIns="91425" bIns="45700" anchor="t" anchorCtr="0">
            <a:spAutoFit/>
          </a:bodyPr>
          <a:lstStyle/>
          <a:p>
            <a:pPr algn="ctr"/>
            <a:r>
              <a:rPr lang="fr-FR" sz="4800" b="0" dirty="0">
                <a:solidFill>
                  <a:schemeClr val="bg1">
                    <a:lumMod val="65000"/>
                  </a:schemeClr>
                </a:solidFill>
                <a:latin typeface="Calibri"/>
                <a:cs typeface="Calibri"/>
              </a:rPr>
              <a:t>Standards Minimums pour la Protection de l’Enfance dans l’Action</a:t>
            </a:r>
            <a:br>
              <a:rPr lang="fr-FR" sz="4800" b="0" dirty="0">
                <a:solidFill>
                  <a:schemeClr val="bg1">
                    <a:lumMod val="65000"/>
                  </a:schemeClr>
                </a:solidFill>
                <a:latin typeface="Calibri"/>
                <a:cs typeface="Calibri"/>
              </a:rPr>
            </a:br>
            <a:r>
              <a:rPr lang="es-ES" sz="4800" b="0" dirty="0" err="1">
                <a:solidFill>
                  <a:schemeClr val="bg1">
                    <a:lumMod val="65000"/>
                  </a:schemeClr>
                </a:solidFill>
                <a:latin typeface="Calibri"/>
                <a:cs typeface="Calibri"/>
              </a:rPr>
              <a:t>Humanitaire</a:t>
            </a:r>
            <a:r>
              <a:rPr lang="es-ES" sz="4800" b="0" dirty="0">
                <a:solidFill>
                  <a:schemeClr val="bg1">
                    <a:lumMod val="65000"/>
                  </a:schemeClr>
                </a:solidFill>
                <a:latin typeface="Calibri"/>
                <a:cs typeface="Calibri"/>
              </a:rPr>
              <a:t>.</a:t>
            </a:r>
            <a:br>
              <a:rPr lang="es-ES" sz="4800" b="0" dirty="0">
                <a:solidFill>
                  <a:schemeClr val="bg1">
                    <a:lumMod val="65000"/>
                  </a:schemeClr>
                </a:solidFill>
                <a:latin typeface="Calibri"/>
                <a:cs typeface="Calibri"/>
              </a:rPr>
            </a:br>
            <a:r>
              <a:rPr lang="es-ES" sz="4800" b="0" dirty="0">
                <a:solidFill>
                  <a:schemeClr val="bg1">
                    <a:lumMod val="65000"/>
                  </a:schemeClr>
                </a:solidFill>
                <a:latin typeface="Calibri"/>
                <a:cs typeface="Calibri"/>
              </a:rPr>
              <a:t>- SMPE -</a:t>
            </a:r>
            <a:endParaRPr sz="4800" b="0" dirty="0">
              <a:solidFill>
                <a:schemeClr val="bg1">
                  <a:lumMod val="65000"/>
                </a:schemeClr>
              </a:solidFill>
              <a:latin typeface="Calibri"/>
              <a:cs typeface="Calibri"/>
              <a:sym typeface="Arial"/>
            </a:endParaRPr>
          </a:p>
        </p:txBody>
      </p:sp>
      <p:pic>
        <p:nvPicPr>
          <p:cNvPr id="5" name="Image 4">
            <a:extLst>
              <a:ext uri="{FF2B5EF4-FFF2-40B4-BE49-F238E27FC236}">
                <a16:creationId xmlns:a16="http://schemas.microsoft.com/office/drawing/2014/main" id="{10FE2A77-7B6B-4F93-8896-CFC1B1D5A706}"/>
              </a:ext>
            </a:extLst>
          </p:cNvPr>
          <p:cNvPicPr>
            <a:picLocks noChangeAspect="1"/>
          </p:cNvPicPr>
          <p:nvPr/>
        </p:nvPicPr>
        <p:blipFill>
          <a:blip r:embed="rId3"/>
          <a:stretch>
            <a:fillRect/>
          </a:stretch>
        </p:blipFill>
        <p:spPr>
          <a:xfrm>
            <a:off x="7913654" y="5649657"/>
            <a:ext cx="3927894" cy="946034"/>
          </a:xfrm>
          <a:prstGeom prst="rect">
            <a:avLst/>
          </a:prstGeom>
        </p:spPr>
      </p:pic>
    </p:spTree>
    <p:extLst>
      <p:ext uri="{BB962C8B-B14F-4D97-AF65-F5344CB8AC3E}">
        <p14:creationId xmlns:p14="http://schemas.microsoft.com/office/powerpoint/2010/main" val="3829725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4" name="Titre 3">
            <a:extLst>
              <a:ext uri="{FF2B5EF4-FFF2-40B4-BE49-F238E27FC236}">
                <a16:creationId xmlns:a16="http://schemas.microsoft.com/office/drawing/2014/main" id="{0F9C46EF-E846-43E0-9C81-4FA01205E416}"/>
              </a:ext>
            </a:extLst>
          </p:cNvPr>
          <p:cNvSpPr>
            <a:spLocks noGrp="1"/>
          </p:cNvSpPr>
          <p:nvPr>
            <p:ph type="title"/>
          </p:nvPr>
        </p:nvSpPr>
        <p:spPr>
          <a:xfrm>
            <a:off x="838200" y="584581"/>
            <a:ext cx="10515600" cy="1325563"/>
          </a:xfrm>
        </p:spPr>
        <p:txBody>
          <a:bodyPr/>
          <a:lstStyle/>
          <a:p>
            <a:r>
              <a:rPr lang="en-US" dirty="0">
                <a:solidFill>
                  <a:schemeClr val="accent1">
                    <a:lumMod val="75000"/>
                  </a:schemeClr>
                </a:solidFill>
              </a:rPr>
              <a:t>But des Standards</a:t>
            </a:r>
            <a:br>
              <a:rPr lang="en-US" dirty="0"/>
            </a:br>
            <a:endParaRPr lang="fr-FR" dirty="0"/>
          </a:p>
        </p:txBody>
      </p:sp>
      <p:sp>
        <p:nvSpPr>
          <p:cNvPr id="260" name="Google Shape;260;p5"/>
          <p:cNvSpPr txBox="1">
            <a:spLocks noGrp="1"/>
          </p:cNvSpPr>
          <p:nvPr>
            <p:ph idx="4294967295"/>
          </p:nvPr>
        </p:nvSpPr>
        <p:spPr>
          <a:xfrm>
            <a:off x="3523797" y="1409902"/>
            <a:ext cx="9566275" cy="4351338"/>
          </a:xfrm>
          <a:prstGeom prst="rect">
            <a:avLst/>
          </a:prstGeom>
          <a:noFill/>
          <a:ln>
            <a:noFill/>
          </a:ln>
        </p:spPr>
        <p:txBody>
          <a:bodyPr spcFirstLastPara="1" wrap="square" lIns="91425" tIns="45700" rIns="91425" bIns="45700" anchor="t" anchorCtr="0">
            <a:normAutofit/>
          </a:bodyPr>
          <a:lstStyle/>
          <a:p>
            <a:pPr lvl="0">
              <a:spcBef>
                <a:spcPts val="0"/>
              </a:spcBef>
              <a:buSzPts val="2800"/>
              <a:buChar char="●"/>
            </a:pPr>
            <a:r>
              <a:rPr lang="fr-FR" dirty="0"/>
              <a:t>Référence pour le CPHA </a:t>
            </a:r>
          </a:p>
          <a:p>
            <a:pPr lvl="0">
              <a:spcBef>
                <a:spcPts val="0"/>
              </a:spcBef>
              <a:buSzPts val="2800"/>
              <a:buChar char="●"/>
            </a:pPr>
            <a:r>
              <a:rPr lang="fr-FR" dirty="0"/>
              <a:t>Outil de collaboration inter-agences </a:t>
            </a:r>
          </a:p>
          <a:p>
            <a:pPr lvl="0">
              <a:spcBef>
                <a:spcPts val="0"/>
              </a:spcBef>
              <a:buSzPts val="2800"/>
              <a:buChar char="●"/>
            </a:pPr>
            <a:r>
              <a:rPr lang="fr-FR" sz="2600" dirty="0"/>
              <a:t>Liens avec la Norme Humanitaire Fondamentale (CHS)</a:t>
            </a:r>
          </a:p>
          <a:p>
            <a:pPr lvl="0">
              <a:spcBef>
                <a:spcPts val="0"/>
              </a:spcBef>
              <a:buSzPts val="2800"/>
              <a:buChar char="●"/>
            </a:pPr>
            <a:r>
              <a:rPr lang="fr-FR" dirty="0"/>
              <a:t>Contextualisation pour l’appropriation locale</a:t>
            </a:r>
            <a:endParaRPr sz="2600" dirty="0"/>
          </a:p>
          <a:p>
            <a:pPr lvl="0">
              <a:buSzPts val="2800"/>
              <a:buChar char="●"/>
            </a:pPr>
            <a:r>
              <a:rPr lang="es-ES" dirty="0" err="1">
                <a:latin typeface="Calibri" panose="020F0502020204030204" pitchFamily="34" charset="0"/>
                <a:ea typeface="Calibri" panose="020F0502020204030204" pitchFamily="34" charset="0"/>
                <a:cs typeface="Arial" panose="020B0604020202020204" pitchFamily="34" charset="0"/>
              </a:rPr>
              <a:t>But</a:t>
            </a:r>
            <a:r>
              <a:rPr lang="en-US" sz="2600" dirty="0"/>
              <a:t>:</a:t>
            </a:r>
            <a:endParaRPr sz="2600" dirty="0"/>
          </a:p>
          <a:p>
            <a:pPr lvl="1" indent="-241300">
              <a:spcBef>
                <a:spcPts val="0"/>
              </a:spcBef>
              <a:buSzPts val="2600"/>
              <a:buChar char="○"/>
            </a:pPr>
            <a:r>
              <a:rPr lang="fr-FR" dirty="0"/>
              <a:t>qualité et </a:t>
            </a:r>
            <a:r>
              <a:rPr lang="es-ES" dirty="0" err="1"/>
              <a:t>redevabilité</a:t>
            </a:r>
            <a:r>
              <a:rPr lang="es-ES" dirty="0"/>
              <a:t> des </a:t>
            </a:r>
            <a:r>
              <a:rPr lang="es-ES" dirty="0" err="1"/>
              <a:t>programmes</a:t>
            </a:r>
            <a:endParaRPr lang="fr-FR" dirty="0"/>
          </a:p>
          <a:p>
            <a:pPr lvl="1" indent="-241300">
              <a:spcBef>
                <a:spcPts val="0"/>
              </a:spcBef>
              <a:buSzPts val="2600"/>
              <a:buChar char="○"/>
            </a:pPr>
            <a:r>
              <a:rPr lang="fr-FR" dirty="0"/>
              <a:t>impact sur la protection et le bien-être des enfants</a:t>
            </a:r>
            <a:endParaRPr dirty="0"/>
          </a:p>
        </p:txBody>
      </p:sp>
      <p:sp>
        <p:nvSpPr>
          <p:cNvPr id="8" name="ZoneTexte 7">
            <a:extLst>
              <a:ext uri="{FF2B5EF4-FFF2-40B4-BE49-F238E27FC236}">
                <a16:creationId xmlns:a16="http://schemas.microsoft.com/office/drawing/2014/main" id="{143A4369-295A-466B-8F96-3D762829B1E6}"/>
              </a:ext>
            </a:extLst>
          </p:cNvPr>
          <p:cNvSpPr txBox="1"/>
          <p:nvPr/>
        </p:nvSpPr>
        <p:spPr>
          <a:xfrm>
            <a:off x="3607410" y="4347692"/>
            <a:ext cx="7815528" cy="1200329"/>
          </a:xfrm>
          <a:prstGeom prst="rect">
            <a:avLst/>
          </a:prstGeom>
          <a:solidFill>
            <a:srgbClr val="934C83"/>
          </a:solidFill>
        </p:spPr>
        <p:txBody>
          <a:bodyPr wrap="square">
            <a:spAutoFit/>
          </a:bodyPr>
          <a:lstStyle/>
          <a:p>
            <a:pPr algn="ctr"/>
            <a:r>
              <a:rPr lang="fr-FR" sz="2400" dirty="0">
                <a:solidFill>
                  <a:schemeClr val="bg1"/>
                </a:solidFill>
              </a:rPr>
              <a:t>Les SMPE aspirent à opérationnaliser les droits des enfants et des adolescents dans la pratique de la réponse humanitaire. </a:t>
            </a:r>
            <a:endParaRPr lang="es-ES" sz="2400" dirty="0">
              <a:solidFill>
                <a:schemeClr val="bg1"/>
              </a:solidFill>
            </a:endParaRPr>
          </a:p>
        </p:txBody>
      </p:sp>
      <p:pic>
        <p:nvPicPr>
          <p:cNvPr id="7" name="Image 6">
            <a:extLst>
              <a:ext uri="{FF2B5EF4-FFF2-40B4-BE49-F238E27FC236}">
                <a16:creationId xmlns:a16="http://schemas.microsoft.com/office/drawing/2014/main" id="{54D5AEBC-8961-4009-AAE3-0B5012AE4768}"/>
              </a:ext>
            </a:extLst>
          </p:cNvPr>
          <p:cNvPicPr>
            <a:picLocks noChangeAspect="1"/>
          </p:cNvPicPr>
          <p:nvPr/>
        </p:nvPicPr>
        <p:blipFill>
          <a:blip r:embed="rId3"/>
          <a:stretch>
            <a:fillRect/>
          </a:stretch>
        </p:blipFill>
        <p:spPr>
          <a:xfrm>
            <a:off x="695176" y="1970821"/>
            <a:ext cx="2322974" cy="3229500"/>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EF22336C-8176-B5C3-88BF-57F6013B078C}"/>
              </a:ext>
            </a:extLst>
          </p:cNvPr>
          <p:cNvPicPr>
            <a:picLocks noChangeAspect="1"/>
          </p:cNvPicPr>
          <p:nvPr/>
        </p:nvPicPr>
        <p:blipFill>
          <a:blip r:embed="rId4"/>
          <a:stretch>
            <a:fillRect/>
          </a:stretch>
        </p:blipFill>
        <p:spPr>
          <a:xfrm>
            <a:off x="9661064" y="120246"/>
            <a:ext cx="2426773" cy="1753991"/>
          </a:xfrm>
          <a:prstGeom prst="rect">
            <a:avLst/>
          </a:prstGeom>
        </p:spPr>
      </p:pic>
    </p:spTree>
    <p:extLst>
      <p:ext uri="{BB962C8B-B14F-4D97-AF65-F5344CB8AC3E}">
        <p14:creationId xmlns:p14="http://schemas.microsoft.com/office/powerpoint/2010/main" val="4907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9" name="ZoneTexte 8">
            <a:extLst>
              <a:ext uri="{FF2B5EF4-FFF2-40B4-BE49-F238E27FC236}">
                <a16:creationId xmlns:a16="http://schemas.microsoft.com/office/drawing/2014/main" id="{11BEFA5A-6FE6-48C3-836E-CBB252B9C174}"/>
              </a:ext>
            </a:extLst>
          </p:cNvPr>
          <p:cNvSpPr txBox="1"/>
          <p:nvPr/>
        </p:nvSpPr>
        <p:spPr>
          <a:xfrm>
            <a:off x="975632" y="1072634"/>
            <a:ext cx="6098720" cy="707886"/>
          </a:xfrm>
          <a:prstGeom prst="rect">
            <a:avLst/>
          </a:prstGeom>
          <a:noFill/>
        </p:spPr>
        <p:txBody>
          <a:bodyPr wrap="square">
            <a:spAutoFit/>
          </a:bodyPr>
          <a:lstStyle/>
          <a:p>
            <a:r>
              <a:rPr lang="en-US" sz="4000" dirty="0"/>
              <a:t> </a:t>
            </a:r>
            <a:endParaRPr lang="fr-FR" dirty="0"/>
          </a:p>
        </p:txBody>
      </p:sp>
      <p:pic>
        <p:nvPicPr>
          <p:cNvPr id="4" name="Image 3">
            <a:extLst>
              <a:ext uri="{FF2B5EF4-FFF2-40B4-BE49-F238E27FC236}">
                <a16:creationId xmlns:a16="http://schemas.microsoft.com/office/drawing/2014/main" id="{1AC3D80B-3543-42FA-A5EE-5986600F74CA}"/>
              </a:ext>
            </a:extLst>
          </p:cNvPr>
          <p:cNvPicPr>
            <a:picLocks noChangeAspect="1"/>
          </p:cNvPicPr>
          <p:nvPr/>
        </p:nvPicPr>
        <p:blipFill>
          <a:blip r:embed="rId3"/>
          <a:stretch>
            <a:fillRect/>
          </a:stretch>
        </p:blipFill>
        <p:spPr>
          <a:xfrm>
            <a:off x="1913621" y="-144378"/>
            <a:ext cx="10321461" cy="6858000"/>
          </a:xfrm>
          <a:prstGeom prst="rect">
            <a:avLst/>
          </a:prstGeom>
        </p:spPr>
      </p:pic>
      <p:sp>
        <p:nvSpPr>
          <p:cNvPr id="5" name="Rectangle 4">
            <a:extLst>
              <a:ext uri="{FF2B5EF4-FFF2-40B4-BE49-F238E27FC236}">
                <a16:creationId xmlns:a16="http://schemas.microsoft.com/office/drawing/2014/main" id="{04689C39-7F9F-41B3-A224-927DFE2C5FF6}"/>
              </a:ext>
            </a:extLst>
          </p:cNvPr>
          <p:cNvSpPr/>
          <p:nvPr/>
        </p:nvSpPr>
        <p:spPr>
          <a:xfrm>
            <a:off x="2913586" y="621765"/>
            <a:ext cx="1730053" cy="596265"/>
          </a:xfrm>
          <a:prstGeom prst="rect">
            <a:avLst/>
          </a:prstGeom>
          <a:noFill/>
          <a:ln w="57150">
            <a:solidFill>
              <a:srgbClr val="FF0000"/>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2" name="ZoneTexte 1">
            <a:extLst>
              <a:ext uri="{FF2B5EF4-FFF2-40B4-BE49-F238E27FC236}">
                <a16:creationId xmlns:a16="http://schemas.microsoft.com/office/drawing/2014/main" id="{6C940A96-BE16-458E-8AAD-FA40097A5AF6}"/>
              </a:ext>
            </a:extLst>
          </p:cNvPr>
          <p:cNvSpPr txBox="1"/>
          <p:nvPr/>
        </p:nvSpPr>
        <p:spPr>
          <a:xfrm rot="16200000">
            <a:off x="-694142" y="3127089"/>
            <a:ext cx="4693685" cy="584775"/>
          </a:xfrm>
          <a:prstGeom prst="rect">
            <a:avLst/>
          </a:prstGeom>
          <a:noFill/>
        </p:spPr>
        <p:txBody>
          <a:bodyPr wrap="square" rtlCol="0">
            <a:spAutoFit/>
          </a:bodyPr>
          <a:lstStyle/>
          <a:p>
            <a:pPr algn="ctr"/>
            <a:r>
              <a:rPr lang="es-ES" sz="3200" b="1" dirty="0">
                <a:solidFill>
                  <a:schemeClr val="accent1">
                    <a:lumMod val="75000"/>
                  </a:schemeClr>
                </a:solidFill>
                <a:latin typeface="Helvetica Neue"/>
                <a:sym typeface="Helvetica Neue"/>
              </a:rPr>
              <a:t>PRESENTATION</a:t>
            </a:r>
          </a:p>
        </p:txBody>
      </p:sp>
    </p:spTree>
    <p:extLst>
      <p:ext uri="{BB962C8B-B14F-4D97-AF65-F5344CB8AC3E}">
        <p14:creationId xmlns:p14="http://schemas.microsoft.com/office/powerpoint/2010/main" val="16525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322;p14">
            <a:extLst>
              <a:ext uri="{FF2B5EF4-FFF2-40B4-BE49-F238E27FC236}">
                <a16:creationId xmlns:a16="http://schemas.microsoft.com/office/drawing/2014/main" id="{E4B394E5-E1AA-47AF-BA71-7404C28FC001}"/>
              </a:ext>
            </a:extLst>
          </p:cNvPr>
          <p:cNvSpPr txBox="1">
            <a:spLocks noGrp="1"/>
          </p:cNvSpPr>
          <p:nvPr>
            <p:ph type="title"/>
          </p:nvPr>
        </p:nvSpPr>
        <p:spPr>
          <a:xfrm>
            <a:off x="882865" y="442583"/>
            <a:ext cx="9929835"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3"/>
              </a:buClr>
              <a:buSzPts val="3200"/>
              <a:buFont typeface="Helvetica Neue"/>
              <a:buNone/>
            </a:pPr>
            <a:r>
              <a:rPr lang="en-US" dirty="0"/>
              <a:t>Introduction </a:t>
            </a:r>
            <a:r>
              <a:rPr lang="en-US" dirty="0" err="1"/>
              <a:t>générale</a:t>
            </a:r>
            <a:r>
              <a:rPr lang="en-US" dirty="0"/>
              <a:t> au Standard 8</a:t>
            </a:r>
            <a:endParaRPr dirty="0"/>
          </a:p>
        </p:txBody>
      </p:sp>
      <p:sp>
        <p:nvSpPr>
          <p:cNvPr id="5" name="Google Shape;322;p14">
            <a:extLst>
              <a:ext uri="{FF2B5EF4-FFF2-40B4-BE49-F238E27FC236}">
                <a16:creationId xmlns:a16="http://schemas.microsoft.com/office/drawing/2014/main" id="{D073A093-C3E6-4712-853E-610EE9C9B612}"/>
              </a:ext>
            </a:extLst>
          </p:cNvPr>
          <p:cNvSpPr txBox="1">
            <a:spLocks/>
          </p:cNvSpPr>
          <p:nvPr/>
        </p:nvSpPr>
        <p:spPr>
          <a:xfrm>
            <a:off x="882865" y="1558543"/>
            <a:ext cx="10388109" cy="4351338"/>
          </a:xfrm>
          <a:prstGeom prst="rect">
            <a:avLst/>
          </a:prstGeom>
          <a:noFill/>
          <a:ln>
            <a:noFill/>
          </a:ln>
        </p:spPr>
        <p:txBody>
          <a:bodyPr spcFirstLastPara="1" wrap="square" lIns="91425" tIns="45700" rIns="91425" bIns="45700" anchor="t" anchorCtr="0">
            <a:normAutofit lnSpcReduction="10000"/>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Helvetica Neue"/>
                <a:ea typeface="Helvetica Neue"/>
                <a:cs typeface="Helvetica Neue"/>
                <a:sym typeface="Helvetica Neue"/>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Helvetica Neue"/>
                <a:ea typeface="Helvetica Neue"/>
                <a:cs typeface="Helvetica Neue"/>
                <a:sym typeface="Helvetica Neue"/>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Helvetica Neue"/>
                <a:ea typeface="Helvetica Neue"/>
                <a:cs typeface="Helvetica Neue"/>
                <a:sym typeface="Helvetica Neue"/>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Helvetica Neue"/>
                <a:ea typeface="Helvetica Neue"/>
                <a:cs typeface="Helvetica Neue"/>
                <a:sym typeface="Helvetica Neue"/>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342900" indent="-342900">
              <a:spcBef>
                <a:spcPts val="0"/>
              </a:spcBef>
              <a:buClr>
                <a:schemeClr val="accent3"/>
              </a:buClr>
            </a:pPr>
            <a:r>
              <a:rPr lang="fr-FR" dirty="0">
                <a:solidFill>
                  <a:schemeClr val="bg2"/>
                </a:solidFill>
                <a:latin typeface="Helvetica Neue" panose="020B0604020202020204" charset="0"/>
              </a:rPr>
              <a:t>Compris dans le 2ème pilier, qui couvre les sept principaux risques en matière de PE</a:t>
            </a:r>
          </a:p>
          <a:p>
            <a:pPr marL="342900" indent="-342900">
              <a:spcBef>
                <a:spcPts val="0"/>
              </a:spcBef>
              <a:buClr>
                <a:schemeClr val="accent3"/>
              </a:buClr>
            </a:pPr>
            <a:endParaRPr lang="en-US" dirty="0">
              <a:solidFill>
                <a:schemeClr val="bg2"/>
              </a:solidFill>
              <a:latin typeface="Helvetica Neue" panose="020B0604020202020204" charset="0"/>
            </a:endParaRPr>
          </a:p>
          <a:p>
            <a:pPr marL="342900" indent="-342900">
              <a:spcBef>
                <a:spcPts val="0"/>
              </a:spcBef>
              <a:buClr>
                <a:schemeClr val="accent3"/>
              </a:buClr>
            </a:pPr>
            <a:r>
              <a:rPr lang="en-US" dirty="0">
                <a:solidFill>
                  <a:schemeClr val="bg2"/>
                </a:solidFill>
                <a:latin typeface="Helvetica Neue" panose="020B0604020202020204" charset="0"/>
              </a:rPr>
              <a:t>RISQUE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Nature &amp; </a:t>
            </a:r>
            <a:r>
              <a:rPr lang="en-US" dirty="0" err="1">
                <a:solidFill>
                  <a:schemeClr val="bg2"/>
                </a:solidFill>
                <a:latin typeface="Helvetica Neue" panose="020B0604020202020204" charset="0"/>
              </a:rPr>
              <a:t>étendue</a:t>
            </a:r>
            <a:r>
              <a:rPr lang="en-US" dirty="0">
                <a:solidFill>
                  <a:schemeClr val="bg2"/>
                </a:solidFill>
                <a:latin typeface="Helvetica Neue" panose="020B0604020202020204" charset="0"/>
              </a:rPr>
              <a:t> du danger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Vulnerabilité</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a:t>
            </a:r>
            <a:r>
              <a:rPr lang="en-US" dirty="0">
                <a:solidFill>
                  <a:schemeClr val="bg2"/>
                </a:solidFill>
                <a:latin typeface="Helvetica Neue" panose="020B0604020202020204" charset="0"/>
              </a:rPr>
              <a:t> </a:t>
            </a:r>
            <a:r>
              <a:rPr lang="en-US" dirty="0" err="1">
                <a:solidFill>
                  <a:schemeClr val="bg2"/>
                </a:solidFill>
                <a:latin typeface="Helvetica Neue" panose="020B0604020202020204" charset="0"/>
              </a:rPr>
              <a:t>Résilience</a:t>
            </a:r>
            <a:endParaRPr lang="en-US" dirty="0">
              <a:solidFill>
                <a:schemeClr val="bg2"/>
              </a:solidFill>
              <a:latin typeface="Helvetica Neue" panose="020B0604020202020204" charset="0"/>
            </a:endParaRPr>
          </a:p>
          <a:p>
            <a:endParaRPr lang="en-US" dirty="0">
              <a:solidFill>
                <a:schemeClr val="bg2"/>
              </a:solidFill>
              <a:latin typeface="Helvetica Neue" panose="020B0604020202020204" charset="0"/>
            </a:endParaRPr>
          </a:p>
          <a:p>
            <a:pPr marL="342900" indent="-342900">
              <a:buClr>
                <a:schemeClr val="accent3"/>
              </a:buClr>
              <a:buSzPct val="100000"/>
            </a:pPr>
            <a:r>
              <a:rPr lang="fr-FR" dirty="0">
                <a:solidFill>
                  <a:schemeClr val="bg2"/>
                </a:solidFill>
                <a:latin typeface="Helvetica Neue" panose="020B0604020202020204" charset="0"/>
              </a:rPr>
              <a:t>Négligence/ abus p</a:t>
            </a:r>
            <a:r>
              <a:rPr lang="en-US" dirty="0" err="1">
                <a:solidFill>
                  <a:schemeClr val="bg2"/>
                </a:solidFill>
                <a:latin typeface="Helvetica Neue" panose="020B0604020202020204" charset="0"/>
              </a:rPr>
              <a:t>hysique</a:t>
            </a:r>
            <a:r>
              <a:rPr lang="en-US" dirty="0">
                <a:solidFill>
                  <a:schemeClr val="bg2"/>
                </a:solidFill>
                <a:latin typeface="Helvetica Neue" panose="020B0604020202020204" charset="0"/>
              </a:rPr>
              <a:t> </a:t>
            </a:r>
            <a:r>
              <a:rPr lang="en-US" b="1" dirty="0">
                <a:solidFill>
                  <a:schemeClr val="bg2"/>
                </a:solidFill>
                <a:latin typeface="Helvetica Neue" panose="020B0604020202020204" charset="0"/>
              </a:rPr>
              <a:t>et</a:t>
            </a:r>
            <a:r>
              <a:rPr lang="en-US" dirty="0">
                <a:solidFill>
                  <a:schemeClr val="bg2"/>
                </a:solidFill>
                <a:latin typeface="Helvetica Neue" panose="020B0604020202020204" charset="0"/>
              </a:rPr>
              <a:t> </a:t>
            </a:r>
            <a:r>
              <a:rPr lang="fr-FR" dirty="0">
                <a:solidFill>
                  <a:schemeClr val="bg2"/>
                </a:solidFill>
                <a:latin typeface="Helvetica Neue" panose="020B0604020202020204" charset="0"/>
              </a:rPr>
              <a:t>émotionnel</a:t>
            </a:r>
            <a:endParaRPr lang="en-US" dirty="0">
              <a:solidFill>
                <a:schemeClr val="bg2"/>
              </a:solidFill>
              <a:latin typeface="Helvetica Neue" panose="020B0604020202020204" charset="0"/>
            </a:endParaRPr>
          </a:p>
          <a:p>
            <a:pPr marL="342900" indent="-342900">
              <a:buClr>
                <a:schemeClr val="accent3"/>
              </a:buClr>
              <a:buSzPct val="100000"/>
            </a:pPr>
            <a:r>
              <a:rPr lang="fr-FR" dirty="0">
                <a:solidFill>
                  <a:schemeClr val="bg2"/>
                </a:solidFill>
                <a:latin typeface="Helvetica Neue" panose="020B0604020202020204" charset="0"/>
              </a:rPr>
              <a:t>Importance de l’environnement</a:t>
            </a:r>
          </a:p>
          <a:p>
            <a:pPr marL="342900" indent="-342900">
              <a:buClr>
                <a:schemeClr val="accent3"/>
              </a:buClr>
              <a:buSzPct val="100000"/>
            </a:pPr>
            <a:r>
              <a:rPr lang="fr-FR" dirty="0">
                <a:solidFill>
                  <a:schemeClr val="bg2"/>
                </a:solidFill>
                <a:latin typeface="Helvetica Neue" panose="020B0604020202020204" charset="0"/>
              </a:rPr>
              <a:t>Effets à court et long termes </a:t>
            </a:r>
          </a:p>
          <a:p>
            <a:pPr marL="342900" indent="-342900">
              <a:buClr>
                <a:schemeClr val="accent3"/>
              </a:buClr>
              <a:buSzPct val="100000"/>
            </a:pPr>
            <a:r>
              <a:rPr lang="fr-FR" dirty="0">
                <a:solidFill>
                  <a:schemeClr val="bg2"/>
                </a:solidFill>
                <a:latin typeface="Helvetica Neue" panose="020B0604020202020204" charset="0"/>
              </a:rPr>
              <a:t>Activités holistiques et coordonnées</a:t>
            </a:r>
          </a:p>
          <a:p>
            <a:pPr marL="0" indent="0">
              <a:spcBef>
                <a:spcPts val="0"/>
              </a:spcBef>
              <a:buClr>
                <a:schemeClr val="accent3"/>
              </a:buClr>
              <a:buNone/>
            </a:pPr>
            <a:endParaRPr lang="fr-FR" dirty="0">
              <a:solidFill>
                <a:schemeClr val="bg2"/>
              </a:solidFill>
              <a:latin typeface="Helvetica Neue" panose="020B0604020202020204" charset="0"/>
            </a:endParaRPr>
          </a:p>
          <a:p>
            <a:pPr marL="342900" indent="-342900">
              <a:spcBef>
                <a:spcPts val="0"/>
              </a:spcBef>
              <a:buClr>
                <a:schemeClr val="accent3"/>
              </a:buClr>
            </a:pPr>
            <a:endParaRPr lang="en-US" dirty="0">
              <a:solidFill>
                <a:schemeClr val="bg2"/>
              </a:solidFill>
              <a:latin typeface="Helvetica Neue" panose="020B0604020202020204" charset="0"/>
            </a:endParaRPr>
          </a:p>
        </p:txBody>
      </p:sp>
      <p:sp>
        <p:nvSpPr>
          <p:cNvPr id="8" name="ZoneTexte 7">
            <a:extLst>
              <a:ext uri="{FF2B5EF4-FFF2-40B4-BE49-F238E27FC236}">
                <a16:creationId xmlns:a16="http://schemas.microsoft.com/office/drawing/2014/main" id="{0EC33DF6-2955-4AAC-A461-4F75DED12DAE}"/>
              </a:ext>
            </a:extLst>
          </p:cNvPr>
          <p:cNvSpPr txBox="1"/>
          <p:nvPr/>
        </p:nvSpPr>
        <p:spPr>
          <a:xfrm>
            <a:off x="6623636" y="5921882"/>
            <a:ext cx="4322432" cy="1384995"/>
          </a:xfrm>
          <a:prstGeom prst="rect">
            <a:avLst/>
          </a:prstGeom>
          <a:noFill/>
        </p:spPr>
        <p:txBody>
          <a:bodyPr wrap="square">
            <a:spAutoFit/>
          </a:bodyPr>
          <a:lstStyle/>
          <a:p>
            <a:pPr algn="r"/>
            <a:r>
              <a:rPr lang="fr-FR" sz="2800" dirty="0">
                <a:latin typeface="Ink Free" panose="03080402000500000000" pitchFamily="66" charset="0"/>
              </a:rPr>
              <a:t>Quels types d'actes sont concernés ?</a:t>
            </a:r>
          </a:p>
          <a:p>
            <a:pPr algn="r"/>
            <a:r>
              <a:rPr lang="en-US" sz="2800" dirty="0">
                <a:latin typeface="Ink Free" panose="03080402000500000000" pitchFamily="66" charset="0"/>
              </a:rPr>
              <a:t> </a:t>
            </a:r>
          </a:p>
        </p:txBody>
      </p:sp>
      <p:grpSp>
        <p:nvGrpSpPr>
          <p:cNvPr id="9" name="Groupe 8">
            <a:extLst>
              <a:ext uri="{FF2B5EF4-FFF2-40B4-BE49-F238E27FC236}">
                <a16:creationId xmlns:a16="http://schemas.microsoft.com/office/drawing/2014/main" id="{4AAED79B-10AC-41F7-B6E5-3A310716D70E}"/>
              </a:ext>
            </a:extLst>
          </p:cNvPr>
          <p:cNvGrpSpPr/>
          <p:nvPr/>
        </p:nvGrpSpPr>
        <p:grpSpPr>
          <a:xfrm rot="1415781">
            <a:off x="11045341" y="5669119"/>
            <a:ext cx="979340" cy="1040548"/>
            <a:chOff x="10883591" y="5571442"/>
            <a:chExt cx="979340" cy="1040548"/>
          </a:xfrm>
        </p:grpSpPr>
        <p:pic>
          <p:nvPicPr>
            <p:cNvPr id="10" name="Image 9">
              <a:extLst>
                <a:ext uri="{FF2B5EF4-FFF2-40B4-BE49-F238E27FC236}">
                  <a16:creationId xmlns:a16="http://schemas.microsoft.com/office/drawing/2014/main" id="{A701B369-6B50-4B8D-8819-2643674A294B}"/>
                </a:ext>
              </a:extLst>
            </p:cNvPr>
            <p:cNvPicPr>
              <a:picLocks noChangeAspect="1"/>
            </p:cNvPicPr>
            <p:nvPr/>
          </p:nvPicPr>
          <p:blipFill>
            <a:blip r:embed="rId3"/>
            <a:stretch>
              <a:fillRect/>
            </a:stretch>
          </p:blipFill>
          <p:spPr>
            <a:xfrm>
              <a:off x="10883591" y="5571442"/>
              <a:ext cx="979340" cy="1040548"/>
            </a:xfrm>
            <a:prstGeom prst="rect">
              <a:avLst/>
            </a:prstGeom>
          </p:spPr>
        </p:pic>
        <p:pic>
          <p:nvPicPr>
            <p:cNvPr id="11" name="Graphique 10" descr="Point d’interrogation">
              <a:extLst>
                <a:ext uri="{FF2B5EF4-FFF2-40B4-BE49-F238E27FC236}">
                  <a16:creationId xmlns:a16="http://schemas.microsoft.com/office/drawing/2014/main" id="{824168B0-A07E-44EC-8EBF-C33744EF318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005748" y="5727562"/>
              <a:ext cx="735026" cy="735026"/>
            </a:xfrm>
            <a:prstGeom prst="rect">
              <a:avLst/>
            </a:prstGeom>
          </p:spPr>
        </p:pic>
      </p:grpSp>
      <p:pic>
        <p:nvPicPr>
          <p:cNvPr id="12" name="Google Shape;370;p16" descr="Risks.pdf">
            <a:extLst>
              <a:ext uri="{FF2B5EF4-FFF2-40B4-BE49-F238E27FC236}">
                <a16:creationId xmlns:a16="http://schemas.microsoft.com/office/drawing/2014/main" id="{BE3C9FA5-EB5B-4E20-BD33-9E658C4D3593}"/>
              </a:ext>
            </a:extLst>
          </p:cNvPr>
          <p:cNvPicPr preferRelativeResize="0"/>
          <p:nvPr/>
        </p:nvPicPr>
        <p:blipFill rotWithShape="1">
          <a:blip r:embed="rId6">
            <a:alphaModFix/>
          </a:blip>
          <a:srcRect/>
          <a:stretch/>
        </p:blipFill>
        <p:spPr>
          <a:xfrm>
            <a:off x="10857504" y="2025840"/>
            <a:ext cx="826940" cy="811431"/>
          </a:xfrm>
          <a:prstGeom prst="rect">
            <a:avLst/>
          </a:prstGeom>
          <a:noFill/>
          <a:ln>
            <a:noFill/>
          </a:ln>
        </p:spPr>
      </p:pic>
      <p:pic>
        <p:nvPicPr>
          <p:cNvPr id="13" name="Image 12">
            <a:extLst>
              <a:ext uri="{FF2B5EF4-FFF2-40B4-BE49-F238E27FC236}">
                <a16:creationId xmlns:a16="http://schemas.microsoft.com/office/drawing/2014/main" id="{BC682209-5B7A-4757-83E3-5BA9A50F8681}"/>
              </a:ext>
            </a:extLst>
          </p:cNvPr>
          <p:cNvPicPr>
            <a:picLocks noChangeAspect="1"/>
          </p:cNvPicPr>
          <p:nvPr/>
        </p:nvPicPr>
        <p:blipFill rotWithShape="1">
          <a:blip r:embed="rId7"/>
          <a:srcRect l="6741" t="13884"/>
          <a:stretch/>
        </p:blipFill>
        <p:spPr>
          <a:xfrm>
            <a:off x="2933269" y="5627736"/>
            <a:ext cx="659803" cy="735323"/>
          </a:xfrm>
          <a:prstGeom prst="rect">
            <a:avLst/>
          </a:prstGeom>
        </p:spPr>
      </p:pic>
    </p:spTree>
    <p:extLst>
      <p:ext uri="{BB962C8B-B14F-4D97-AF65-F5344CB8AC3E}">
        <p14:creationId xmlns:p14="http://schemas.microsoft.com/office/powerpoint/2010/main" val="2576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11" name="Espace réservé du contenu 10">
            <a:extLst>
              <a:ext uri="{FF2B5EF4-FFF2-40B4-BE49-F238E27FC236}">
                <a16:creationId xmlns:a16="http://schemas.microsoft.com/office/drawing/2014/main" id="{7A6AC4B5-7717-4E03-9444-B72C4FEF7151}"/>
              </a:ext>
            </a:extLst>
          </p:cNvPr>
          <p:cNvSpPr>
            <a:spLocks noGrp="1"/>
          </p:cNvSpPr>
          <p:nvPr>
            <p:ph sz="half" idx="1"/>
          </p:nvPr>
        </p:nvSpPr>
        <p:spPr>
          <a:xfrm>
            <a:off x="267128" y="1382837"/>
            <a:ext cx="6076521" cy="3381667"/>
          </a:xfrm>
        </p:spPr>
        <p:txBody>
          <a:bodyPr>
            <a:normAutofit/>
          </a:bodyPr>
          <a:lstStyle/>
          <a:p>
            <a:pPr marL="50800" indent="0" algn="ctr">
              <a:buNone/>
            </a:pPr>
            <a:r>
              <a:rPr lang="en-US" sz="2400" dirty="0">
                <a:solidFill>
                  <a:schemeClr val="bg2"/>
                </a:solidFill>
              </a:rPr>
              <a:t>“</a:t>
            </a:r>
            <a:r>
              <a:rPr lang="fr-FR" sz="2400" dirty="0">
                <a:solidFill>
                  <a:schemeClr val="bg2"/>
                </a:solidFill>
                <a:latin typeface="HelveticaNeue-Roman-Identity-H"/>
              </a:rPr>
              <a:t>Les enfants sont protégés de la maltraitance physique et psychologique et ont accès à des services de réponse adaptés au contexte, au sexe, à l’âge et liés au handicap</a:t>
            </a:r>
            <a:r>
              <a:rPr lang="en-US" sz="2400" dirty="0">
                <a:solidFill>
                  <a:schemeClr val="bg2"/>
                </a:solidFill>
              </a:rPr>
              <a:t>.”</a:t>
            </a:r>
            <a:endParaRPr lang="fr-FR" sz="2400" dirty="0">
              <a:solidFill>
                <a:schemeClr val="bg2"/>
              </a:solidFill>
            </a:endParaRPr>
          </a:p>
        </p:txBody>
      </p:sp>
      <p:sp>
        <p:nvSpPr>
          <p:cNvPr id="10" name="ZoneTexte 9">
            <a:extLst>
              <a:ext uri="{FF2B5EF4-FFF2-40B4-BE49-F238E27FC236}">
                <a16:creationId xmlns:a16="http://schemas.microsoft.com/office/drawing/2014/main" id="{5E36B909-4CB7-4CF3-AB31-9738435014BA}"/>
              </a:ext>
            </a:extLst>
          </p:cNvPr>
          <p:cNvSpPr txBox="1"/>
          <p:nvPr/>
        </p:nvSpPr>
        <p:spPr>
          <a:xfrm>
            <a:off x="6731133" y="3071663"/>
            <a:ext cx="4821012" cy="2677656"/>
          </a:xfrm>
          <a:prstGeom prst="rect">
            <a:avLst/>
          </a:prstGeom>
          <a:noFill/>
        </p:spPr>
        <p:txBody>
          <a:bodyPr wrap="square">
            <a:spAutoFit/>
          </a:bodyPr>
          <a:lstStyle/>
          <a:p>
            <a:pPr marL="342900" indent="-342900">
              <a:buFont typeface="Arial" panose="020B0604020202020204" pitchFamily="34" charset="0"/>
              <a:buChar char="•"/>
            </a:pPr>
            <a:r>
              <a:rPr lang="fr-FR" sz="2800" dirty="0">
                <a:latin typeface="HelveticaNeue-Light-Identity-H"/>
              </a:rPr>
              <a:t>Normes sociales</a:t>
            </a:r>
          </a:p>
          <a:p>
            <a:pPr marL="342900" indent="-342900">
              <a:buFont typeface="Arial" panose="020B0604020202020204" pitchFamily="34" charset="0"/>
              <a:buChar char="•"/>
            </a:pPr>
            <a:r>
              <a:rPr lang="fr-FR" sz="2800" dirty="0">
                <a:latin typeface="HelveticaNeue-Light-Identity-H"/>
              </a:rPr>
              <a:t>Stigmatisation liée à la maltraitance</a:t>
            </a:r>
          </a:p>
          <a:p>
            <a:pPr marL="342900" indent="-342900">
              <a:buFont typeface="Arial" panose="020B0604020202020204" pitchFamily="34" charset="0"/>
              <a:buChar char="•"/>
            </a:pPr>
            <a:r>
              <a:rPr lang="fr-FR" sz="2800" dirty="0"/>
              <a:t>Conséquences</a:t>
            </a:r>
          </a:p>
          <a:p>
            <a:pPr marL="342900" indent="-342900">
              <a:buFont typeface="Arial" panose="020B0604020202020204" pitchFamily="34" charset="0"/>
              <a:buChar char="•"/>
            </a:pPr>
            <a:r>
              <a:rPr lang="fr-FR" sz="2800" dirty="0">
                <a:latin typeface="HelveticaNeue-Light-Identity-H"/>
              </a:rPr>
              <a:t>Sécurité des enfants</a:t>
            </a:r>
          </a:p>
          <a:p>
            <a:pPr marL="342900" indent="-342900">
              <a:buFont typeface="Arial" panose="020B0604020202020204" pitchFamily="34" charset="0"/>
              <a:buChar char="•"/>
            </a:pPr>
            <a:r>
              <a:rPr lang="fr-FR" sz="2800" dirty="0"/>
              <a:t>Pensée systémique  </a:t>
            </a:r>
            <a:endParaRPr lang="fr-FR" sz="2800" dirty="0">
              <a:latin typeface="Helvetica Neue" panose="020B0604020202020204" charset="0"/>
            </a:endParaRPr>
          </a:p>
        </p:txBody>
      </p:sp>
      <p:pic>
        <p:nvPicPr>
          <p:cNvPr id="3" name="Image 2">
            <a:extLst>
              <a:ext uri="{FF2B5EF4-FFF2-40B4-BE49-F238E27FC236}">
                <a16:creationId xmlns:a16="http://schemas.microsoft.com/office/drawing/2014/main" id="{A983CAB0-AE80-4033-BB15-B3383F484322}"/>
              </a:ext>
            </a:extLst>
          </p:cNvPr>
          <p:cNvPicPr>
            <a:picLocks noChangeAspect="1"/>
          </p:cNvPicPr>
          <p:nvPr/>
        </p:nvPicPr>
        <p:blipFill>
          <a:blip r:embed="rId3"/>
          <a:stretch>
            <a:fillRect/>
          </a:stretch>
        </p:blipFill>
        <p:spPr>
          <a:xfrm>
            <a:off x="2021423" y="491804"/>
            <a:ext cx="2197185" cy="727396"/>
          </a:xfrm>
          <a:prstGeom prst="rect">
            <a:avLst/>
          </a:prstGeom>
        </p:spPr>
      </p:pic>
      <p:pic>
        <p:nvPicPr>
          <p:cNvPr id="4" name="Image 3">
            <a:extLst>
              <a:ext uri="{FF2B5EF4-FFF2-40B4-BE49-F238E27FC236}">
                <a16:creationId xmlns:a16="http://schemas.microsoft.com/office/drawing/2014/main" id="{EB94A7F2-6F06-448F-8C1B-4F93E4EC9F22}"/>
              </a:ext>
            </a:extLst>
          </p:cNvPr>
          <p:cNvPicPr>
            <a:picLocks noChangeAspect="1"/>
          </p:cNvPicPr>
          <p:nvPr/>
        </p:nvPicPr>
        <p:blipFill>
          <a:blip r:embed="rId4"/>
          <a:stretch>
            <a:fillRect/>
          </a:stretch>
        </p:blipFill>
        <p:spPr>
          <a:xfrm>
            <a:off x="10781593" y="2765025"/>
            <a:ext cx="736638" cy="736638"/>
          </a:xfrm>
          <a:prstGeom prst="rect">
            <a:avLst/>
          </a:prstGeom>
        </p:spPr>
      </p:pic>
      <p:pic>
        <p:nvPicPr>
          <p:cNvPr id="6" name="Image 5">
            <a:extLst>
              <a:ext uri="{FF2B5EF4-FFF2-40B4-BE49-F238E27FC236}">
                <a16:creationId xmlns:a16="http://schemas.microsoft.com/office/drawing/2014/main" id="{217E3D21-A9DB-42A5-AF43-6BBB206443FC}"/>
              </a:ext>
            </a:extLst>
          </p:cNvPr>
          <p:cNvPicPr>
            <a:picLocks noChangeAspect="1"/>
          </p:cNvPicPr>
          <p:nvPr/>
        </p:nvPicPr>
        <p:blipFill>
          <a:blip r:embed="rId5"/>
          <a:stretch>
            <a:fillRect/>
          </a:stretch>
        </p:blipFill>
        <p:spPr>
          <a:xfrm>
            <a:off x="10798997" y="3724656"/>
            <a:ext cx="622332" cy="723937"/>
          </a:xfrm>
          <a:prstGeom prst="rect">
            <a:avLst/>
          </a:prstGeom>
        </p:spPr>
      </p:pic>
      <p:pic>
        <p:nvPicPr>
          <p:cNvPr id="8" name="Image 7">
            <a:extLst>
              <a:ext uri="{FF2B5EF4-FFF2-40B4-BE49-F238E27FC236}">
                <a16:creationId xmlns:a16="http://schemas.microsoft.com/office/drawing/2014/main" id="{E29E7965-EC78-425A-83C7-BABB3B829F50}"/>
              </a:ext>
            </a:extLst>
          </p:cNvPr>
          <p:cNvPicPr>
            <a:picLocks noChangeAspect="1"/>
          </p:cNvPicPr>
          <p:nvPr/>
        </p:nvPicPr>
        <p:blipFill>
          <a:blip r:embed="rId6"/>
          <a:stretch>
            <a:fillRect/>
          </a:stretch>
        </p:blipFill>
        <p:spPr>
          <a:xfrm>
            <a:off x="10855144" y="5428705"/>
            <a:ext cx="692186" cy="641383"/>
          </a:xfrm>
          <a:prstGeom prst="rect">
            <a:avLst/>
          </a:prstGeom>
        </p:spPr>
      </p:pic>
      <p:pic>
        <p:nvPicPr>
          <p:cNvPr id="12" name="Image 11">
            <a:extLst>
              <a:ext uri="{FF2B5EF4-FFF2-40B4-BE49-F238E27FC236}">
                <a16:creationId xmlns:a16="http://schemas.microsoft.com/office/drawing/2014/main" id="{088170FA-79D5-4C01-BE98-E9E6B1E0AE23}"/>
              </a:ext>
            </a:extLst>
          </p:cNvPr>
          <p:cNvPicPr>
            <a:picLocks noChangeAspect="1"/>
          </p:cNvPicPr>
          <p:nvPr/>
        </p:nvPicPr>
        <p:blipFill>
          <a:blip r:embed="rId7"/>
          <a:stretch>
            <a:fillRect/>
          </a:stretch>
        </p:blipFill>
        <p:spPr>
          <a:xfrm>
            <a:off x="11479298" y="3724656"/>
            <a:ext cx="654084" cy="685835"/>
          </a:xfrm>
          <a:prstGeom prst="rect">
            <a:avLst/>
          </a:prstGeom>
        </p:spPr>
      </p:pic>
      <p:pic>
        <p:nvPicPr>
          <p:cNvPr id="13" name="Image 12">
            <a:extLst>
              <a:ext uri="{FF2B5EF4-FFF2-40B4-BE49-F238E27FC236}">
                <a16:creationId xmlns:a16="http://schemas.microsoft.com/office/drawing/2014/main" id="{6C0E39DA-2199-4BC8-B788-004CD7106F50}"/>
              </a:ext>
            </a:extLst>
          </p:cNvPr>
          <p:cNvPicPr>
            <a:picLocks noChangeAspect="1"/>
          </p:cNvPicPr>
          <p:nvPr/>
        </p:nvPicPr>
        <p:blipFill>
          <a:blip r:embed="rId8"/>
          <a:stretch>
            <a:fillRect/>
          </a:stretch>
        </p:blipFill>
        <p:spPr>
          <a:xfrm>
            <a:off x="2570480" y="4179056"/>
            <a:ext cx="1305464" cy="18149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8A21646-3477-4AEA-AFC1-EF5172C156C0}"/>
              </a:ext>
            </a:extLst>
          </p:cNvPr>
          <p:cNvSpPr>
            <a:spLocks noGrp="1"/>
          </p:cNvSpPr>
          <p:nvPr>
            <p:ph type="title"/>
          </p:nvPr>
        </p:nvSpPr>
        <p:spPr/>
        <p:txBody>
          <a:bodyPr/>
          <a:lstStyle/>
          <a:p>
            <a:r>
              <a:rPr lang="en-US" dirty="0" err="1"/>
              <a:t>Promouvoir</a:t>
            </a:r>
            <a:r>
              <a:rPr lang="en-US" dirty="0"/>
              <a:t> pour les enfants…. </a:t>
            </a:r>
            <a:endParaRPr lang="fr-FR" dirty="0"/>
          </a:p>
        </p:txBody>
      </p:sp>
      <p:sp>
        <p:nvSpPr>
          <p:cNvPr id="3" name="Espace réservé du contenu 2">
            <a:extLst>
              <a:ext uri="{FF2B5EF4-FFF2-40B4-BE49-F238E27FC236}">
                <a16:creationId xmlns:a16="http://schemas.microsoft.com/office/drawing/2014/main" id="{223B3E79-CB8C-417E-AA7B-2DFE60B1D9C5}"/>
              </a:ext>
            </a:extLst>
          </p:cNvPr>
          <p:cNvSpPr>
            <a:spLocks noGrp="1"/>
          </p:cNvSpPr>
          <p:nvPr>
            <p:ph sz="half" idx="1"/>
          </p:nvPr>
        </p:nvSpPr>
        <p:spPr>
          <a:xfrm>
            <a:off x="247229" y="1684659"/>
            <a:ext cx="5181600" cy="4351338"/>
          </a:xfrm>
        </p:spPr>
        <p:txBody>
          <a:bodyPr>
            <a:normAutofit fontScale="92500" lnSpcReduction="20000"/>
          </a:bodyPr>
          <a:lstStyle/>
          <a:p>
            <a:r>
              <a:rPr lang="en-US" b="1" dirty="0" err="1"/>
              <a:t>Résilience</a:t>
            </a:r>
            <a:r>
              <a:rPr lang="en-US" dirty="0"/>
              <a:t> </a:t>
            </a:r>
            <a:r>
              <a:rPr lang="fr-FR" dirty="0"/>
              <a:t>:</a:t>
            </a:r>
          </a:p>
          <a:p>
            <a:pPr>
              <a:buFontTx/>
              <a:buChar char="-"/>
            </a:pPr>
            <a:r>
              <a:rPr lang="fr-FR" dirty="0">
                <a:latin typeface="HelveticaNeue-Light-Identity-H"/>
              </a:rPr>
              <a:t>Compétences appropriées </a:t>
            </a:r>
          </a:p>
          <a:p>
            <a:pPr>
              <a:buFontTx/>
              <a:buChar char="-"/>
            </a:pPr>
            <a:r>
              <a:rPr lang="fr-FR" dirty="0">
                <a:latin typeface="HelveticaNeue-Light-Identity-H"/>
              </a:rPr>
              <a:t>Forums de discussion</a:t>
            </a:r>
          </a:p>
          <a:p>
            <a:pPr>
              <a:buFontTx/>
              <a:buChar char="-"/>
            </a:pPr>
            <a:r>
              <a:rPr lang="en-US" dirty="0" err="1">
                <a:latin typeface="HelveticaNeue-Light-Identity-H"/>
              </a:rPr>
              <a:t>Changement</a:t>
            </a:r>
            <a:r>
              <a:rPr lang="en-US" dirty="0">
                <a:latin typeface="HelveticaNeue-Light-Identity-H"/>
              </a:rPr>
              <a:t> de </a:t>
            </a:r>
            <a:r>
              <a:rPr lang="en-US" dirty="0" err="1">
                <a:latin typeface="HelveticaNeue-Light-Identity-H"/>
              </a:rPr>
              <a:t>comportement</a:t>
            </a:r>
            <a:endParaRPr lang="en-US" dirty="0">
              <a:latin typeface="HelveticaNeue-Light-Identity-H"/>
            </a:endParaRPr>
          </a:p>
          <a:p>
            <a:pPr>
              <a:buFontTx/>
              <a:buChar char="-"/>
            </a:pPr>
            <a:r>
              <a:rPr lang="es-ES" dirty="0" err="1">
                <a:latin typeface="HelveticaNeue-Light-Identity-H"/>
              </a:rPr>
              <a:t>Sensibilisation</a:t>
            </a:r>
            <a:r>
              <a:rPr lang="es-ES" dirty="0">
                <a:latin typeface="HelveticaNeue-Light-Identity-H"/>
              </a:rPr>
              <a:t> inclusive et </a:t>
            </a:r>
            <a:r>
              <a:rPr lang="fr-FR" dirty="0">
                <a:latin typeface="HelveticaNeue-Light-Identity-H"/>
              </a:rPr>
              <a:t>adaptée  aux enfants</a:t>
            </a:r>
          </a:p>
          <a:p>
            <a:pPr>
              <a:buFontTx/>
              <a:buChar char="-"/>
            </a:pPr>
            <a:r>
              <a:rPr lang="fr-FR" dirty="0">
                <a:latin typeface="HelveticaNeue-Light-Identity-H"/>
              </a:rPr>
              <a:t>Aptitudes positives d’adaptation</a:t>
            </a:r>
          </a:p>
          <a:p>
            <a:pPr>
              <a:buFontTx/>
              <a:buChar char="-"/>
            </a:pPr>
            <a:r>
              <a:rPr lang="fr-FR" dirty="0">
                <a:latin typeface="HelveticaNeue-Light-Identity-H"/>
              </a:rPr>
              <a:t>Relations saines avec leurs pairs</a:t>
            </a:r>
            <a:endParaRPr lang="fr-FR" dirty="0"/>
          </a:p>
        </p:txBody>
      </p:sp>
      <p:sp>
        <p:nvSpPr>
          <p:cNvPr id="4" name="Espace réservé du contenu 3">
            <a:extLst>
              <a:ext uri="{FF2B5EF4-FFF2-40B4-BE49-F238E27FC236}">
                <a16:creationId xmlns:a16="http://schemas.microsoft.com/office/drawing/2014/main" id="{577342DD-AA3E-488F-A3DF-C47929694486}"/>
              </a:ext>
            </a:extLst>
          </p:cNvPr>
          <p:cNvSpPr>
            <a:spLocks noGrp="1"/>
          </p:cNvSpPr>
          <p:nvPr>
            <p:ph sz="half" idx="2"/>
          </p:nvPr>
        </p:nvSpPr>
        <p:spPr>
          <a:xfrm>
            <a:off x="5456616" y="1577220"/>
            <a:ext cx="5932092" cy="5167312"/>
          </a:xfrm>
        </p:spPr>
        <p:txBody>
          <a:bodyPr>
            <a:normAutofit fontScale="92500" lnSpcReduction="20000"/>
          </a:bodyPr>
          <a:lstStyle/>
          <a:p>
            <a:r>
              <a:rPr lang="fr-FR" b="1" dirty="0"/>
              <a:t>Sécurité:</a:t>
            </a:r>
          </a:p>
          <a:p>
            <a:pPr>
              <a:buFontTx/>
              <a:buChar char="-"/>
            </a:pPr>
            <a:r>
              <a:rPr lang="fr-FR" dirty="0">
                <a:latin typeface="HelveticaNeue-Light-Identity-H"/>
              </a:rPr>
              <a:t>Stratégie d’adaptation positive et des compétences parentales </a:t>
            </a:r>
          </a:p>
          <a:p>
            <a:pPr>
              <a:buFontTx/>
              <a:buChar char="-"/>
            </a:pPr>
            <a:r>
              <a:rPr lang="fr-FR" dirty="0">
                <a:latin typeface="HelveticaNeue-Light-Identity-H"/>
              </a:rPr>
              <a:t>Capacités de protection (enseignants, </a:t>
            </a:r>
            <a:r>
              <a:rPr lang="en-US" dirty="0">
                <a:latin typeface="HelveticaNeue-Light-Identity-H"/>
              </a:rPr>
              <a:t>parents, </a:t>
            </a:r>
            <a:r>
              <a:rPr lang="fr-FR" dirty="0">
                <a:latin typeface="HelveticaNeue-Light-Identity-H"/>
              </a:rPr>
              <a:t>personnes en charge </a:t>
            </a:r>
            <a:r>
              <a:rPr lang="en-US" dirty="0">
                <a:latin typeface="HelveticaNeue-Light-Identity-H"/>
              </a:rPr>
              <a:t>)</a:t>
            </a:r>
          </a:p>
          <a:p>
            <a:pPr>
              <a:buFontTx/>
              <a:buChar char="-"/>
            </a:pPr>
            <a:r>
              <a:rPr lang="es-ES" dirty="0" err="1">
                <a:latin typeface="HelveticaNeue-Light-Identity-H"/>
              </a:rPr>
              <a:t>Sensibilisation</a:t>
            </a:r>
            <a:endParaRPr lang="en-US" dirty="0">
              <a:latin typeface="HelveticaNeue-Light-Identity-H"/>
            </a:endParaRPr>
          </a:p>
          <a:p>
            <a:pPr>
              <a:buFontTx/>
              <a:buChar char="-"/>
            </a:pPr>
            <a:r>
              <a:rPr lang="fr-FR" dirty="0">
                <a:latin typeface="HelveticaNeue-Light-Identity-H"/>
              </a:rPr>
              <a:t>Gestion de cas appropriés, holistiques et confidentiels </a:t>
            </a:r>
          </a:p>
          <a:p>
            <a:pPr>
              <a:buFontTx/>
              <a:buChar char="-"/>
            </a:pPr>
            <a:r>
              <a:rPr lang="en-US" dirty="0">
                <a:latin typeface="HelveticaNeue-Light-Identity-H"/>
              </a:rPr>
              <a:t>Identification </a:t>
            </a:r>
            <a:r>
              <a:rPr lang="fr-FR" dirty="0">
                <a:latin typeface="HelveticaNeue-Light-Identity-H"/>
              </a:rPr>
              <a:t>signes et symptômes d'abus et de négligence</a:t>
            </a:r>
            <a:endParaRPr lang="en-US" dirty="0">
              <a:latin typeface="HelveticaNeue-Light-Identity-H"/>
            </a:endParaRPr>
          </a:p>
          <a:p>
            <a:pPr>
              <a:buFontTx/>
              <a:buChar char="-"/>
            </a:pPr>
            <a:r>
              <a:rPr lang="fr-FR" dirty="0">
                <a:latin typeface="HelveticaNeue-Light-Identity-H"/>
              </a:rPr>
              <a:t>Signes et symptômes d'abus et de négligence</a:t>
            </a:r>
          </a:p>
        </p:txBody>
      </p:sp>
      <p:pic>
        <p:nvPicPr>
          <p:cNvPr id="7" name="Image 6">
            <a:extLst>
              <a:ext uri="{FF2B5EF4-FFF2-40B4-BE49-F238E27FC236}">
                <a16:creationId xmlns:a16="http://schemas.microsoft.com/office/drawing/2014/main" id="{E3F08C3B-8FDF-49CE-A2A8-2F70C93D0F6F}"/>
              </a:ext>
            </a:extLst>
          </p:cNvPr>
          <p:cNvPicPr>
            <a:picLocks noChangeAspect="1"/>
          </p:cNvPicPr>
          <p:nvPr/>
        </p:nvPicPr>
        <p:blipFill rotWithShape="1">
          <a:blip r:embed="rId3"/>
          <a:srcRect l="6741" t="13884"/>
          <a:stretch/>
        </p:blipFill>
        <p:spPr>
          <a:xfrm>
            <a:off x="2348604" y="5757552"/>
            <a:ext cx="659803" cy="735323"/>
          </a:xfrm>
          <a:prstGeom prst="rect">
            <a:avLst/>
          </a:prstGeom>
        </p:spPr>
      </p:pic>
      <p:pic>
        <p:nvPicPr>
          <p:cNvPr id="8" name="Image 7">
            <a:extLst>
              <a:ext uri="{FF2B5EF4-FFF2-40B4-BE49-F238E27FC236}">
                <a16:creationId xmlns:a16="http://schemas.microsoft.com/office/drawing/2014/main" id="{ED8BB876-3BE7-466C-929A-DD740D4C57AF}"/>
              </a:ext>
            </a:extLst>
          </p:cNvPr>
          <p:cNvPicPr>
            <a:picLocks noChangeAspect="1"/>
          </p:cNvPicPr>
          <p:nvPr/>
        </p:nvPicPr>
        <p:blipFill>
          <a:blip r:embed="rId4"/>
          <a:stretch>
            <a:fillRect/>
          </a:stretch>
        </p:blipFill>
        <p:spPr>
          <a:xfrm>
            <a:off x="11246506" y="4454721"/>
            <a:ext cx="750494" cy="808225"/>
          </a:xfrm>
          <a:prstGeom prst="rect">
            <a:avLst/>
          </a:prstGeom>
        </p:spPr>
      </p:pic>
      <p:pic>
        <p:nvPicPr>
          <p:cNvPr id="9" name="Image 8">
            <a:extLst>
              <a:ext uri="{FF2B5EF4-FFF2-40B4-BE49-F238E27FC236}">
                <a16:creationId xmlns:a16="http://schemas.microsoft.com/office/drawing/2014/main" id="{0D5E9C89-FA55-48E7-9139-EFB90D7A4057}"/>
              </a:ext>
            </a:extLst>
          </p:cNvPr>
          <p:cNvPicPr>
            <a:picLocks noChangeAspect="1"/>
          </p:cNvPicPr>
          <p:nvPr/>
        </p:nvPicPr>
        <p:blipFill>
          <a:blip r:embed="rId5"/>
          <a:stretch>
            <a:fillRect/>
          </a:stretch>
        </p:blipFill>
        <p:spPr>
          <a:xfrm>
            <a:off x="4588538" y="1684659"/>
            <a:ext cx="654084" cy="685835"/>
          </a:xfrm>
          <a:prstGeom prst="rect">
            <a:avLst/>
          </a:prstGeom>
        </p:spPr>
      </p:pic>
      <p:pic>
        <p:nvPicPr>
          <p:cNvPr id="10" name="Image 9">
            <a:extLst>
              <a:ext uri="{FF2B5EF4-FFF2-40B4-BE49-F238E27FC236}">
                <a16:creationId xmlns:a16="http://schemas.microsoft.com/office/drawing/2014/main" id="{84E4048E-EA15-44D6-90C9-20613B74EA09}"/>
              </a:ext>
            </a:extLst>
          </p:cNvPr>
          <p:cNvPicPr>
            <a:picLocks noChangeAspect="1"/>
          </p:cNvPicPr>
          <p:nvPr/>
        </p:nvPicPr>
        <p:blipFill>
          <a:blip r:embed="rId6"/>
          <a:stretch>
            <a:fillRect/>
          </a:stretch>
        </p:blipFill>
        <p:spPr>
          <a:xfrm>
            <a:off x="4479714" y="2987482"/>
            <a:ext cx="736638" cy="736638"/>
          </a:xfrm>
          <a:prstGeom prst="rect">
            <a:avLst/>
          </a:prstGeom>
        </p:spPr>
      </p:pic>
      <p:pic>
        <p:nvPicPr>
          <p:cNvPr id="6" name="Image 5">
            <a:extLst>
              <a:ext uri="{FF2B5EF4-FFF2-40B4-BE49-F238E27FC236}">
                <a16:creationId xmlns:a16="http://schemas.microsoft.com/office/drawing/2014/main" id="{C0929B3D-855B-499B-87F4-7F48D2208459}"/>
              </a:ext>
            </a:extLst>
          </p:cNvPr>
          <p:cNvPicPr>
            <a:picLocks noChangeAspect="1"/>
          </p:cNvPicPr>
          <p:nvPr/>
        </p:nvPicPr>
        <p:blipFill>
          <a:blip r:embed="rId7"/>
          <a:stretch>
            <a:fillRect/>
          </a:stretch>
        </p:blipFill>
        <p:spPr>
          <a:xfrm>
            <a:off x="4571744" y="4027335"/>
            <a:ext cx="628682" cy="673135"/>
          </a:xfrm>
          <a:prstGeom prst="rect">
            <a:avLst/>
          </a:prstGeom>
        </p:spPr>
      </p:pic>
      <p:pic>
        <p:nvPicPr>
          <p:cNvPr id="12" name="Image 11">
            <a:extLst>
              <a:ext uri="{FF2B5EF4-FFF2-40B4-BE49-F238E27FC236}">
                <a16:creationId xmlns:a16="http://schemas.microsoft.com/office/drawing/2014/main" id="{C08C1082-94AD-4A8E-A5BA-B3BCCEC0D6B9}"/>
              </a:ext>
            </a:extLst>
          </p:cNvPr>
          <p:cNvPicPr>
            <a:picLocks noChangeAspect="1"/>
          </p:cNvPicPr>
          <p:nvPr/>
        </p:nvPicPr>
        <p:blipFill>
          <a:blip r:embed="rId8"/>
          <a:stretch>
            <a:fillRect/>
          </a:stretch>
        </p:blipFill>
        <p:spPr>
          <a:xfrm>
            <a:off x="11353800" y="2419594"/>
            <a:ext cx="692186" cy="660434"/>
          </a:xfrm>
          <a:prstGeom prst="rect">
            <a:avLst/>
          </a:prstGeom>
        </p:spPr>
      </p:pic>
      <p:pic>
        <p:nvPicPr>
          <p:cNvPr id="14" name="Image 13">
            <a:extLst>
              <a:ext uri="{FF2B5EF4-FFF2-40B4-BE49-F238E27FC236}">
                <a16:creationId xmlns:a16="http://schemas.microsoft.com/office/drawing/2014/main" id="{6C83F1B2-4E7D-4BB6-B82C-CD345E5D99C7}"/>
              </a:ext>
            </a:extLst>
          </p:cNvPr>
          <p:cNvPicPr>
            <a:picLocks noChangeAspect="1"/>
          </p:cNvPicPr>
          <p:nvPr/>
        </p:nvPicPr>
        <p:blipFill>
          <a:blip r:embed="rId9"/>
          <a:stretch>
            <a:fillRect/>
          </a:stretch>
        </p:blipFill>
        <p:spPr>
          <a:xfrm>
            <a:off x="11313762" y="3922402"/>
            <a:ext cx="615982" cy="596931"/>
          </a:xfrm>
          <a:prstGeom prst="rect">
            <a:avLst/>
          </a:prstGeom>
        </p:spPr>
      </p:pic>
    </p:spTree>
    <p:extLst>
      <p:ext uri="{BB962C8B-B14F-4D97-AF65-F5344CB8AC3E}">
        <p14:creationId xmlns:p14="http://schemas.microsoft.com/office/powerpoint/2010/main" val="3799460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8729B3-82FC-314D-A205-F7428223F3E8}"/>
              </a:ext>
            </a:extLst>
          </p:cNvPr>
          <p:cNvSpPr>
            <a:spLocks noGrp="1"/>
          </p:cNvSpPr>
          <p:nvPr>
            <p:ph type="title"/>
          </p:nvPr>
        </p:nvSpPr>
        <p:spPr>
          <a:xfrm>
            <a:off x="678402" y="147914"/>
            <a:ext cx="10515600" cy="1325563"/>
          </a:xfrm>
        </p:spPr>
        <p:txBody>
          <a:bodyPr/>
          <a:lstStyle/>
          <a:p>
            <a:r>
              <a:rPr lang="en-GB" dirty="0" err="1"/>
              <a:t>Exemples</a:t>
            </a:r>
            <a:r>
              <a:rPr lang="en-GB" dirty="0"/>
              <a:t> de la </a:t>
            </a:r>
            <a:r>
              <a:rPr lang="en-GB" dirty="0" err="1"/>
              <a:t>Régi</a:t>
            </a:r>
            <a:r>
              <a:rPr lang="es-ES" dirty="0"/>
              <a:t>o</a:t>
            </a:r>
            <a:r>
              <a:rPr lang="en-GB" dirty="0"/>
              <a:t>n</a:t>
            </a:r>
          </a:p>
        </p:txBody>
      </p:sp>
      <p:sp>
        <p:nvSpPr>
          <p:cNvPr id="8" name="TextBox 7">
            <a:extLst>
              <a:ext uri="{FF2B5EF4-FFF2-40B4-BE49-F238E27FC236}">
                <a16:creationId xmlns:a16="http://schemas.microsoft.com/office/drawing/2014/main" id="{91A1A334-6B7B-4644-A374-008FFE228989}"/>
              </a:ext>
            </a:extLst>
          </p:cNvPr>
          <p:cNvSpPr txBox="1"/>
          <p:nvPr/>
        </p:nvSpPr>
        <p:spPr>
          <a:xfrm>
            <a:off x="678402" y="3709169"/>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pic>
        <p:nvPicPr>
          <p:cNvPr id="6" name="Image 5">
            <a:extLst>
              <a:ext uri="{FF2B5EF4-FFF2-40B4-BE49-F238E27FC236}">
                <a16:creationId xmlns:a16="http://schemas.microsoft.com/office/drawing/2014/main" id="{DF4E8611-0B5B-47D3-A7FD-F34FB7B7487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4997080" y="1586781"/>
            <a:ext cx="1897565" cy="2026068"/>
          </a:xfrm>
          <a:prstGeom prst="rect">
            <a:avLst/>
          </a:prstGeom>
        </p:spPr>
      </p:pic>
      <p:pic>
        <p:nvPicPr>
          <p:cNvPr id="9" name="Image 8">
            <a:extLst>
              <a:ext uri="{FF2B5EF4-FFF2-40B4-BE49-F238E27FC236}">
                <a16:creationId xmlns:a16="http://schemas.microsoft.com/office/drawing/2014/main" id="{6B9B39F7-03EE-4985-8C9C-F0EDC3474848}"/>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Lst>
          </a:blip>
          <a:stretch>
            <a:fillRect/>
          </a:stretch>
        </p:blipFill>
        <p:spPr>
          <a:xfrm>
            <a:off x="9586403" y="1044755"/>
            <a:ext cx="1456316" cy="2451640"/>
          </a:xfrm>
          <a:prstGeom prst="rect">
            <a:avLst/>
          </a:prstGeom>
        </p:spPr>
      </p:pic>
      <p:pic>
        <p:nvPicPr>
          <p:cNvPr id="11" name="Image 10">
            <a:extLst>
              <a:ext uri="{FF2B5EF4-FFF2-40B4-BE49-F238E27FC236}">
                <a16:creationId xmlns:a16="http://schemas.microsoft.com/office/drawing/2014/main" id="{18C8B574-A740-4181-A49F-F98C13432B45}"/>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798880" y="1633672"/>
            <a:ext cx="2572127" cy="1702528"/>
          </a:xfrm>
          <a:prstGeom prst="rect">
            <a:avLst/>
          </a:prstGeom>
        </p:spPr>
      </p:pic>
      <p:sp>
        <p:nvSpPr>
          <p:cNvPr id="10" name="TextBox 7">
            <a:extLst>
              <a:ext uri="{FF2B5EF4-FFF2-40B4-BE49-F238E27FC236}">
                <a16:creationId xmlns:a16="http://schemas.microsoft.com/office/drawing/2014/main" id="{A2247DD4-E35B-45CF-9E8C-41A766DC29E4}"/>
              </a:ext>
            </a:extLst>
          </p:cNvPr>
          <p:cNvSpPr txBox="1"/>
          <p:nvPr/>
        </p:nvSpPr>
        <p:spPr>
          <a:xfrm>
            <a:off x="4536995"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 X</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
        <p:nvSpPr>
          <p:cNvPr id="12" name="TextBox 7">
            <a:extLst>
              <a:ext uri="{FF2B5EF4-FFF2-40B4-BE49-F238E27FC236}">
                <a16:creationId xmlns:a16="http://schemas.microsoft.com/office/drawing/2014/main" id="{269797CA-D2BB-4A54-8D61-5C98D74A2A0F}"/>
              </a:ext>
            </a:extLst>
          </p:cNvPr>
          <p:cNvSpPr txBox="1"/>
          <p:nvPr/>
        </p:nvSpPr>
        <p:spPr>
          <a:xfrm>
            <a:off x="8644470" y="3812670"/>
            <a:ext cx="3118010" cy="1815882"/>
          </a:xfrm>
          <a:prstGeom prst="rect">
            <a:avLst/>
          </a:prstGeom>
          <a:noFill/>
        </p:spPr>
        <p:txBody>
          <a:bodyPr wrap="square" rtlCol="0">
            <a:spAutoFit/>
          </a:bodyPr>
          <a:lstStyle/>
          <a:p>
            <a:pPr algn="ctr"/>
            <a:r>
              <a:rPr lang="es-ES" dirty="0"/>
              <a:t>[NOM DU PAYS] </a:t>
            </a:r>
          </a:p>
          <a:p>
            <a:pPr marL="285750" indent="-285750" algn="ctr">
              <a:buFont typeface="Arial" panose="020B0604020202020204" pitchFamily="34" charset="0"/>
              <a:buChar char="•"/>
            </a:pPr>
            <a:r>
              <a:rPr lang="fr-FR" dirty="0"/>
              <a:t>Ajoutez une courte phrase d'introduction sur un programme / projet spécifique en utilisant le Standard</a:t>
            </a:r>
          </a:p>
          <a:p>
            <a:pPr marL="285750" indent="-285750" algn="ctr">
              <a:buFont typeface="Arial" panose="020B0604020202020204" pitchFamily="34" charset="0"/>
              <a:buChar char="•"/>
            </a:pPr>
            <a:r>
              <a:rPr lang="fr-FR" dirty="0"/>
              <a:t>Ajouter le nom des organisations</a:t>
            </a:r>
          </a:p>
          <a:p>
            <a:pPr marL="285750" indent="-285750" algn="ctr">
              <a:buFont typeface="Arial" panose="020B0604020202020204" pitchFamily="34" charset="0"/>
              <a:buChar char="•"/>
            </a:pPr>
            <a:r>
              <a:rPr lang="fr-FR" dirty="0"/>
              <a:t>Ajouter des messages/chiffres clés </a:t>
            </a:r>
            <a:endParaRPr lang="es-ES" dirty="0"/>
          </a:p>
        </p:txBody>
      </p:sp>
    </p:spTree>
    <p:extLst>
      <p:ext uri="{BB962C8B-B14F-4D97-AF65-F5344CB8AC3E}">
        <p14:creationId xmlns:p14="http://schemas.microsoft.com/office/powerpoint/2010/main" val="430287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sp>
        <p:nvSpPr>
          <p:cNvPr id="468" name="Google Shape;468;p25"/>
          <p:cNvSpPr txBox="1">
            <a:spLocks noGrp="1"/>
          </p:cNvSpPr>
          <p:nvPr>
            <p:ph type="title"/>
          </p:nvPr>
        </p:nvSpPr>
        <p:spPr>
          <a:xfrm>
            <a:off x="680802" y="275189"/>
            <a:ext cx="9724061"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4"/>
              </a:buClr>
              <a:buSzPts val="3600"/>
              <a:buFont typeface="Helvetica Neue"/>
              <a:buNone/>
            </a:pPr>
            <a:r>
              <a:rPr lang="fr-FR" sz="4100" dirty="0"/>
              <a:t>Vous avez besoin de plus </a:t>
            </a:r>
            <a:r>
              <a:rPr lang="fr-FR" sz="4100"/>
              <a:t>que </a:t>
            </a:r>
            <a:br>
              <a:rPr lang="fr-FR" sz="4100"/>
            </a:br>
            <a:r>
              <a:rPr lang="fr-FR" sz="4100"/>
              <a:t>la version papier</a:t>
            </a:r>
            <a:r>
              <a:rPr lang="en-US" sz="4100" dirty="0"/>
              <a:t>?</a:t>
            </a:r>
            <a:endParaRPr sz="4100" dirty="0"/>
          </a:p>
        </p:txBody>
      </p:sp>
      <p:sp>
        <p:nvSpPr>
          <p:cNvPr id="469" name="Google Shape;469;p25"/>
          <p:cNvSpPr txBox="1">
            <a:spLocks noGrp="1"/>
          </p:cNvSpPr>
          <p:nvPr>
            <p:ph sz="half" idx="1"/>
          </p:nvPr>
        </p:nvSpPr>
        <p:spPr>
          <a:xfrm>
            <a:off x="680802" y="1367983"/>
            <a:ext cx="8320791" cy="5268792"/>
          </a:xfrm>
          <a:prstGeom prst="rect">
            <a:avLst/>
          </a:prstGeom>
          <a:noFill/>
          <a:ln>
            <a:noFill/>
          </a:ln>
        </p:spPr>
        <p:txBody>
          <a:bodyPr spcFirstLastPara="1" wrap="square" lIns="91425" tIns="45700" rIns="91425" bIns="45700" anchor="t" anchorCtr="0">
            <a:noAutofit/>
          </a:bodyPr>
          <a:lstStyle/>
          <a:p>
            <a:pPr marL="0" lvl="0" indent="0">
              <a:spcAft>
                <a:spcPts val="1200"/>
              </a:spcAft>
              <a:buSzPts val="2800"/>
              <a:buNone/>
            </a:pPr>
            <a:endParaRPr lang="en-GB" sz="2400" dirty="0"/>
          </a:p>
          <a:p>
            <a:pPr marL="0" lvl="0" indent="0">
              <a:spcAft>
                <a:spcPts val="1200"/>
              </a:spcAft>
              <a:buSzPts val="2800"/>
              <a:buNone/>
            </a:pPr>
            <a:r>
              <a:rPr lang="en-GB" sz="2400" dirty="0"/>
              <a:t>Sur le site de </a:t>
            </a:r>
            <a:r>
              <a:rPr lang="en-GB" sz="2400" dirty="0" err="1"/>
              <a:t>l’Alliance</a:t>
            </a:r>
            <a:r>
              <a:rPr lang="en-GB" sz="2400" dirty="0"/>
              <a:t> </a:t>
            </a:r>
          </a:p>
          <a:p>
            <a:pPr marL="985838" lvl="1" indent="-312738">
              <a:buFont typeface="Wingdings" pitchFamily="2" charset="2"/>
              <a:buChar char="Ø"/>
            </a:pPr>
            <a:r>
              <a:rPr lang="en-GB" sz="1600" dirty="0"/>
              <a:t>Version PDF</a:t>
            </a:r>
          </a:p>
          <a:p>
            <a:pPr marL="985838" lvl="1" indent="-312738">
              <a:buFont typeface="Wingdings" pitchFamily="2" charset="2"/>
              <a:buChar char="Ø"/>
            </a:pPr>
            <a:r>
              <a:rPr lang="fr-FR" sz="1600" dirty="0"/>
              <a:t>Briefing &amp; Pack de mise en œuvre</a:t>
            </a:r>
            <a:endParaRPr lang="en-GB" sz="1600" dirty="0"/>
          </a:p>
          <a:p>
            <a:pPr marL="985838" lvl="1" indent="-312738">
              <a:buFont typeface="Wingdings" pitchFamily="2" charset="2"/>
              <a:buChar char="Ø"/>
            </a:pPr>
            <a:r>
              <a:rPr lang="en-GB" sz="1600" dirty="0"/>
              <a:t>Résumé de 25 pages</a:t>
            </a:r>
          </a:p>
          <a:p>
            <a:pPr marL="985838" lvl="1" indent="-312738">
              <a:buFont typeface="Wingdings" pitchFamily="2" charset="2"/>
              <a:buChar char="Ø"/>
            </a:pPr>
            <a:r>
              <a:rPr lang="en-GB" sz="1600" dirty="0" err="1"/>
              <a:t>Cours</a:t>
            </a:r>
            <a:r>
              <a:rPr lang="en-GB" sz="1600" dirty="0"/>
              <a:t> </a:t>
            </a:r>
            <a:r>
              <a:rPr lang="en-GB" sz="1600" dirty="0" err="1"/>
              <a:t>en</a:t>
            </a:r>
            <a:r>
              <a:rPr lang="en-GB" sz="1600" dirty="0"/>
              <a:t> </a:t>
            </a:r>
            <a:r>
              <a:rPr lang="en-GB" sz="1600" dirty="0" err="1"/>
              <a:t>ligne</a:t>
            </a:r>
            <a:endParaRPr lang="en-GB" sz="1600" dirty="0"/>
          </a:p>
          <a:p>
            <a:pPr marL="985838" lvl="1" indent="-312738">
              <a:buFont typeface="Wingdings" pitchFamily="2" charset="2"/>
              <a:buChar char="Ø"/>
            </a:pPr>
            <a:r>
              <a:rPr lang="en-GB" sz="1600" dirty="0"/>
              <a:t>YouTube videos</a:t>
            </a:r>
          </a:p>
          <a:p>
            <a:pPr marL="985838" lvl="1" indent="-312738">
              <a:buFont typeface="Wingdings" pitchFamily="2" charset="2"/>
              <a:buChar char="Ø"/>
            </a:pPr>
            <a:r>
              <a:rPr lang="fr-FR" sz="1600" dirty="0"/>
              <a:t>Une galerie de standards illustrés</a:t>
            </a:r>
            <a:endParaRPr lang="en-GB" sz="1600" dirty="0"/>
          </a:p>
          <a:p>
            <a:pPr marL="9525" lvl="1" indent="0">
              <a:spcBef>
                <a:spcPts val="1200"/>
              </a:spcBef>
              <a:buNone/>
              <a:tabLst>
                <a:tab pos="703263" algn="l"/>
              </a:tabLst>
            </a:pPr>
            <a:r>
              <a:rPr lang="en-GB" sz="2000" dirty="0">
                <a:solidFill>
                  <a:srgbClr val="00B0F0"/>
                </a:solidFill>
              </a:rPr>
              <a:t>	👉</a:t>
            </a:r>
            <a:r>
              <a:rPr lang="en-GB" sz="1600" dirty="0">
                <a:solidFill>
                  <a:srgbClr val="00B0F0"/>
                </a:solidFill>
              </a:rPr>
              <a:t>  </a:t>
            </a:r>
            <a:r>
              <a:rPr lang="en-GB" sz="1600" dirty="0">
                <a:solidFill>
                  <a:srgbClr val="00B0F0"/>
                </a:solidFill>
                <a:hlinkClick r:id="rId3"/>
              </a:rPr>
              <a:t>www.AllianceCPHA.org</a:t>
            </a:r>
            <a:endParaRPr lang="en-GB" sz="1600" dirty="0">
              <a:solidFill>
                <a:srgbClr val="00B0F0"/>
              </a:solidFill>
            </a:endParaRPr>
          </a:p>
          <a:p>
            <a:pPr marL="9525" lvl="1" indent="0">
              <a:spcBef>
                <a:spcPts val="1200"/>
              </a:spcBef>
              <a:buNone/>
              <a:tabLst>
                <a:tab pos="703263" algn="l"/>
              </a:tabLst>
            </a:pPr>
            <a:r>
              <a:rPr lang="fr-FR" sz="2400" dirty="0"/>
              <a:t>Sur le site du</a:t>
            </a:r>
            <a:r>
              <a:rPr lang="en-GB" sz="2400" dirty="0"/>
              <a:t> </a:t>
            </a:r>
            <a:r>
              <a:rPr lang="en-GB" sz="2400" dirty="0" err="1"/>
              <a:t>Partenariat</a:t>
            </a:r>
            <a:r>
              <a:rPr lang="en-GB" sz="2400" dirty="0"/>
              <a:t> pour les </a:t>
            </a:r>
            <a:r>
              <a:rPr lang="en-GB" sz="2400" dirty="0" err="1"/>
              <a:t>normes</a:t>
            </a:r>
            <a:r>
              <a:rPr lang="en-GB" sz="2400" dirty="0"/>
              <a:t> </a:t>
            </a:r>
            <a:r>
              <a:rPr lang="en-GB" sz="2400" dirty="0" err="1"/>
              <a:t>humanitaires</a:t>
            </a:r>
            <a:endParaRPr lang="en-GB" sz="2400" dirty="0"/>
          </a:p>
          <a:p>
            <a:pPr marL="295275" lvl="1" indent="-285750">
              <a:spcBef>
                <a:spcPts val="1200"/>
              </a:spcBef>
              <a:tabLst>
                <a:tab pos="703263" algn="l"/>
              </a:tabLst>
            </a:pPr>
            <a:r>
              <a:rPr lang="en-GB" sz="1600" dirty="0"/>
              <a:t>HSP Applications pour telephones et </a:t>
            </a:r>
            <a:r>
              <a:rPr lang="en-GB" sz="1600" dirty="0" err="1"/>
              <a:t>tablettes</a:t>
            </a:r>
            <a:endParaRPr lang="en-GB" sz="1600" dirty="0"/>
          </a:p>
          <a:p>
            <a:pPr marL="0" indent="0">
              <a:spcBef>
                <a:spcPts val="1200"/>
              </a:spcBef>
              <a:buSzPts val="2800"/>
              <a:buNone/>
              <a:tabLst>
                <a:tab pos="663575" algn="l"/>
              </a:tabLst>
            </a:pPr>
            <a:r>
              <a:rPr lang="en-GB" sz="1600" dirty="0">
                <a:solidFill>
                  <a:srgbClr val="00B0F0"/>
                </a:solidFill>
              </a:rPr>
              <a:t>	</a:t>
            </a:r>
            <a:r>
              <a:rPr lang="en-GB" sz="2000" dirty="0">
                <a:solidFill>
                  <a:srgbClr val="00B0F0"/>
                </a:solidFill>
              </a:rPr>
              <a:t>👉</a:t>
            </a:r>
            <a:r>
              <a:rPr lang="en-GB" sz="1600" dirty="0">
                <a:solidFill>
                  <a:srgbClr val="00B0F0"/>
                </a:solidFill>
              </a:rPr>
              <a:t>  www.HumanitarianStandardsPartnership.org</a:t>
            </a:r>
          </a:p>
          <a:p>
            <a:pPr marL="0" lvl="0" indent="0" algn="l" rtl="0">
              <a:lnSpc>
                <a:spcPct val="90000"/>
              </a:lnSpc>
              <a:spcBef>
                <a:spcPts val="1000"/>
              </a:spcBef>
              <a:spcAft>
                <a:spcPts val="0"/>
              </a:spcAft>
              <a:buSzPts val="2800"/>
              <a:buNone/>
            </a:pPr>
            <a:endParaRPr lang="en-GB" sz="1600" dirty="0"/>
          </a:p>
        </p:txBody>
      </p:sp>
      <p:pic>
        <p:nvPicPr>
          <p:cNvPr id="471" name="Google Shape;471;p25"/>
          <p:cNvPicPr preferRelativeResize="0"/>
          <p:nvPr/>
        </p:nvPicPr>
        <p:blipFill>
          <a:blip r:embed="rId4">
            <a:extLst>
              <a:ext uri="{28A0092B-C50C-407E-A947-70E740481C1C}">
                <a14:useLocalDpi xmlns:a14="http://schemas.microsoft.com/office/drawing/2010/main" val="0"/>
              </a:ext>
            </a:extLst>
          </a:blip>
          <a:stretch/>
        </p:blipFill>
        <p:spPr>
          <a:xfrm>
            <a:off x="9535849" y="5258587"/>
            <a:ext cx="1400375" cy="1416533"/>
          </a:xfrm>
          <a:prstGeom prst="rect">
            <a:avLst/>
          </a:prstGeom>
          <a:noFill/>
          <a:ln>
            <a:noFill/>
          </a:ln>
        </p:spPr>
      </p:pic>
      <p:pic>
        <p:nvPicPr>
          <p:cNvPr id="8" name="Image 6">
            <a:extLst>
              <a:ext uri="{FF2B5EF4-FFF2-40B4-BE49-F238E27FC236}">
                <a16:creationId xmlns:a16="http://schemas.microsoft.com/office/drawing/2014/main" id="{1C868B68-BBF2-169C-E237-1C0286216D35}"/>
              </a:ext>
            </a:extLst>
          </p:cNvPr>
          <p:cNvPicPr>
            <a:picLocks noChangeAspect="1"/>
          </p:cNvPicPr>
          <p:nvPr/>
        </p:nvPicPr>
        <p:blipFill>
          <a:blip r:embed="rId5"/>
          <a:stretch>
            <a:fillRect/>
          </a:stretch>
        </p:blipFill>
        <p:spPr>
          <a:xfrm rot="822444">
            <a:off x="6375187" y="1261421"/>
            <a:ext cx="1705541" cy="2371118"/>
          </a:xfrm>
          <a:prstGeom prst="rect">
            <a:avLst/>
          </a:prstGeom>
        </p:spPr>
      </p:pic>
      <p:pic>
        <p:nvPicPr>
          <p:cNvPr id="2" name="Google Shape;206;g145e159448a_0_0">
            <a:extLst>
              <a:ext uri="{FF2B5EF4-FFF2-40B4-BE49-F238E27FC236}">
                <a16:creationId xmlns:a16="http://schemas.microsoft.com/office/drawing/2014/main" id="{D8CED84A-7027-573B-58F6-556240DE123F}"/>
              </a:ext>
            </a:extLst>
          </p:cNvPr>
          <p:cNvPicPr preferRelativeResize="0"/>
          <p:nvPr/>
        </p:nvPicPr>
        <p:blipFill>
          <a:blip r:embed="rId6">
            <a:alphaModFix/>
          </a:blip>
          <a:stretch>
            <a:fillRect/>
          </a:stretch>
        </p:blipFill>
        <p:spPr>
          <a:xfrm>
            <a:off x="9535849" y="2904584"/>
            <a:ext cx="3020629" cy="2195589"/>
          </a:xfrm>
          <a:prstGeom prst="rect">
            <a:avLst/>
          </a:prstGeom>
          <a:noFill/>
          <a:ln>
            <a:noFill/>
          </a:ln>
        </p:spPr>
      </p:pic>
    </p:spTree>
    <p:extLst>
      <p:ext uri="{BB962C8B-B14F-4D97-AF65-F5344CB8AC3E}">
        <p14:creationId xmlns:p14="http://schemas.microsoft.com/office/powerpoint/2010/main" val="3417491243"/>
      </p:ext>
    </p:extLst>
  </p:cSld>
  <p:clrMapOvr>
    <a:masterClrMapping/>
  </p:clrMapOvr>
</p:sld>
</file>

<file path=ppt/theme/theme1.xml><?xml version="1.0" encoding="utf-8"?>
<a:theme xmlns:a="http://schemas.openxmlformats.org/drawingml/2006/main" name="Office Theme">
  <a:themeElements>
    <a:clrScheme name="Custom 3">
      <a:dk1>
        <a:srgbClr val="545554"/>
      </a:dk1>
      <a:lt1>
        <a:srgbClr val="FFFFFF"/>
      </a:lt1>
      <a:dk2>
        <a:srgbClr val="212E3B"/>
      </a:dk2>
      <a:lt2>
        <a:srgbClr val="E7E6E6"/>
      </a:lt2>
      <a:accent1>
        <a:srgbClr val="02628C"/>
      </a:accent1>
      <a:accent2>
        <a:srgbClr val="0388C5"/>
      </a:accent2>
      <a:accent3>
        <a:srgbClr val="97467C"/>
      </a:accent3>
      <a:accent4>
        <a:srgbClr val="94CC7A"/>
      </a:accent4>
      <a:accent5>
        <a:srgbClr val="029FA0"/>
      </a:accent5>
      <a:accent6>
        <a:srgbClr val="405D78"/>
      </a:accent6>
      <a:hlink>
        <a:srgbClr val="67B7DB"/>
      </a:hlink>
      <a:folHlink>
        <a:srgbClr val="36A1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1901</TotalTime>
  <Words>3307</Words>
  <Application>Microsoft Office PowerPoint</Application>
  <PresentationFormat>Widescreen</PresentationFormat>
  <Paragraphs>207</Paragraphs>
  <Slides>8</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vt:i4>
      </vt:variant>
    </vt:vector>
  </HeadingPairs>
  <TitlesOfParts>
    <vt:vector size="19" baseType="lpstr">
      <vt:lpstr>HelveticaNeue-Light-Identity-H</vt:lpstr>
      <vt:lpstr>Ink Free</vt:lpstr>
      <vt:lpstr>Helvetica Neue</vt:lpstr>
      <vt:lpstr>Arial</vt:lpstr>
      <vt:lpstr>CMSY9</vt:lpstr>
      <vt:lpstr>Symbol</vt:lpstr>
      <vt:lpstr>Calibri</vt:lpstr>
      <vt:lpstr>HelveticaNeue-Roman-Identity-H</vt:lpstr>
      <vt:lpstr>Times New Roman</vt:lpstr>
      <vt:lpstr>Wingdings</vt:lpstr>
      <vt:lpstr>Office Theme</vt:lpstr>
      <vt:lpstr>Standards Minimums pour la Protection de l’Enfance dans l’Action Humanitaire. - SMPE -</vt:lpstr>
      <vt:lpstr>But des Standards </vt:lpstr>
      <vt:lpstr>PowerPoint Presentation</vt:lpstr>
      <vt:lpstr>Introduction générale au Standard 8</vt:lpstr>
      <vt:lpstr>PowerPoint Presentation</vt:lpstr>
      <vt:lpstr>Promouvoir pour les enfants…. </vt:lpstr>
      <vt:lpstr>Exemples de la Région</vt:lpstr>
      <vt:lpstr>Vous avez besoin de plus que  la version papier?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Colleen Fitzgerald</dc:creator>
  <cp:lastModifiedBy>Joanna Wedge</cp:lastModifiedBy>
  <cp:revision>143</cp:revision>
  <dcterms:created xsi:type="dcterms:W3CDTF">2017-12-20T18:51:03Z</dcterms:created>
  <dcterms:modified xsi:type="dcterms:W3CDTF">2022-12-07T18:15:09Z</dcterms:modified>
</cp:coreProperties>
</file>