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1"/>
  </p:notesMasterIdLst>
  <p:sldIdLst>
    <p:sldId id="383" r:id="rId2"/>
    <p:sldId id="298" r:id="rId3"/>
    <p:sldId id="385" r:id="rId4"/>
    <p:sldId id="262" r:id="rId5"/>
    <p:sldId id="288" r:id="rId6"/>
    <p:sldId id="261" r:id="rId7"/>
    <p:sldId id="382" r:id="rId8"/>
    <p:sldId id="387" r:id="rId9"/>
    <p:sldId id="297" r:id="rId10"/>
  </p:sldIdLst>
  <p:sldSz cx="12192000" cy="6858000"/>
  <p:notesSz cx="6858000" cy="9144000"/>
  <p:embeddedFontLst>
    <p:embeddedFont>
      <p:font typeface="Calibri" panose="020F0502020204030204" pitchFamily="34" charset="0"/>
      <p:regular r:id="rId12"/>
      <p:bold r:id="rId13"/>
      <p:italic r:id="rId14"/>
      <p:boldItalic r:id="rId15"/>
    </p:embeddedFont>
    <p:embeddedFont>
      <p:font typeface="Helvetica Neue" panose="020B0604020202020204" charset="0"/>
      <p:regular r:id="rId16"/>
      <p:bold r:id="rId17"/>
      <p:italic r:id="rId18"/>
      <p:boldItalic r:id="rId19"/>
    </p:embeddedFont>
    <p:embeddedFont>
      <p:font typeface="Ink Free" panose="03080402000500000000" pitchFamily="66" charset="0"/>
      <p:regular r:id="rId2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7" roundtripDataSignature="AMtx7mjgNgPNG84gPBKoGaDldmcRNtozJg=="/>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usanna Davies" initials="SD" lastIdx="12" clrIdx="0">
    <p:extLst>
      <p:ext uri="{19B8F6BF-5375-455C-9EA6-DF929625EA0E}">
        <p15:presenceInfo xmlns:p15="http://schemas.microsoft.com/office/powerpoint/2012/main" userId="f7ee976ae110c36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290"/>
    <p:restoredTop sz="48193" autoAdjust="0"/>
  </p:normalViewPr>
  <p:slideViewPr>
    <p:cSldViewPr snapToGrid="0">
      <p:cViewPr varScale="1">
        <p:scale>
          <a:sx n="38" d="100"/>
          <a:sy n="38" d="100"/>
        </p:scale>
        <p:origin x="1560" y="32"/>
      </p:cViewPr>
      <p:guideLst>
        <p:guide orient="horz" pos="2160"/>
        <p:guide pos="384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font" Target="fonts/font2.fntdata"/><Relationship Id="rId18" Type="http://schemas.openxmlformats.org/officeDocument/2006/relationships/font" Target="fonts/font7.fntdata"/><Relationship Id="rId39" Type="http://schemas.openxmlformats.org/officeDocument/2006/relationships/presProps" Target="presProps.xml"/><Relationship Id="rId3" Type="http://schemas.openxmlformats.org/officeDocument/2006/relationships/slide" Target="slides/slide2.xml"/><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font" Target="fonts/font1.fntdata"/><Relationship Id="rId17" Type="http://schemas.openxmlformats.org/officeDocument/2006/relationships/font" Target="fonts/font6.fntdata"/><Relationship Id="rId38" Type="http://schemas.openxmlformats.org/officeDocument/2006/relationships/commentAuthors" Target="commentAuthors.xml"/><Relationship Id="rId2" Type="http://schemas.openxmlformats.org/officeDocument/2006/relationships/slide" Target="slides/slide1.xml"/><Relationship Id="rId16" Type="http://schemas.openxmlformats.org/officeDocument/2006/relationships/font" Target="fonts/font5.fntdata"/><Relationship Id="rId20" Type="http://schemas.openxmlformats.org/officeDocument/2006/relationships/font" Target="fonts/font9.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notesMaster" Target="notesMasters/notesMaster1.xml"/><Relationship Id="rId37" Type="http://customschemas.google.com/relationships/presentationmetadata" Target="meta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font" Target="fonts/font4.fntdata"/><Relationship Id="rId10" Type="http://schemas.openxmlformats.org/officeDocument/2006/relationships/slide" Target="slides/slide9.xml"/><Relationship Id="rId19"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font" Target="fonts/font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Facilitateurs</a:t>
            </a:r>
            <a:r>
              <a:rPr lang="fr-FR"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fr-FR" b="0" dirty="0"/>
              <a:t>Cette présentation est destinée à tous les </a:t>
            </a:r>
            <a:r>
              <a:rPr lang="fr-FR" b="0" u="sng" dirty="0"/>
              <a:t>utilisateurs potentiels </a:t>
            </a:r>
            <a:r>
              <a:rPr lang="fr-FR" b="0" dirty="0"/>
              <a:t>des SMPE. Il s’adresse principalement au personnel de la protection de l’enfance. Pensez donc à élargir certaines questions ou à fournir davantage de détails si des collègues d’autres secteurs se joignent à vous.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fr-FR" b="0" dirty="0"/>
          </a:p>
          <a:p>
            <a:pPr marL="0" marR="0" lvl="0" indent="0" algn="l" defTabSz="914400" rtl="0" eaLnBrk="1" fontAlgn="auto" latinLnBrk="0" hangingPunct="1">
              <a:lnSpc>
                <a:spcPct val="100000"/>
              </a:lnSpc>
              <a:spcBef>
                <a:spcPts val="0"/>
              </a:spcBef>
              <a:spcAft>
                <a:spcPts val="0"/>
              </a:spcAft>
              <a:buClrTx/>
              <a:buSzTx/>
              <a:buFontTx/>
              <a:buNone/>
              <a:tabLst/>
              <a:defRPr/>
            </a:pPr>
            <a:r>
              <a:rPr lang="fr-FR" b="0" i="1" dirty="0"/>
              <a:t>On suppose que le groupe compte environ 20 personnes et que tout le monde dans la salle se connaît (peut-être des collègues de votre agence ou du groupe de coordination). Sinon, ajoutez 5 minutes pour des introductions rapides.</a:t>
            </a:r>
          </a:p>
          <a:p>
            <a:pPr marL="0" lvl="0" indent="0" algn="l" rtl="0">
              <a:spcBef>
                <a:spcPts val="0"/>
              </a:spcBef>
              <a:spcAft>
                <a:spcPts val="0"/>
              </a:spcAft>
              <a:buNone/>
            </a:pPr>
            <a:endParaRPr lang="es-ES" i="1" dirty="0"/>
          </a:p>
          <a:p>
            <a:r>
              <a:rPr lang="fr-FR" b="0" i="1" dirty="0"/>
              <a:t>PREPAREZ: un tableau de papier avec les </a:t>
            </a:r>
            <a:r>
              <a:rPr lang="fr-FR" b="1" i="1" dirty="0"/>
              <a:t>objectifs</a:t>
            </a:r>
            <a:r>
              <a:rPr lang="fr-FR" b="0" i="1" dirty="0"/>
              <a:t> de la session</a:t>
            </a:r>
          </a:p>
          <a:p>
            <a:pPr marL="0" marR="0" lvl="0" indent="0" algn="l" defTabSz="914400" rtl="0" eaLnBrk="1" fontAlgn="auto" latinLnBrk="0" hangingPunct="1">
              <a:lnSpc>
                <a:spcPct val="100000"/>
              </a:lnSpc>
              <a:spcBef>
                <a:spcPts val="0"/>
              </a:spcBef>
              <a:spcAft>
                <a:spcPts val="0"/>
              </a:spcAft>
              <a:buClrTx/>
              <a:buSzTx/>
              <a:buFontTx/>
              <a:buNone/>
              <a:tabLst/>
              <a:defRPr/>
            </a:pPr>
            <a:r>
              <a:rPr lang="fr-FR" dirty="0"/>
              <a:t>A la fin de la session, les participants seront capables de : </a:t>
            </a:r>
            <a:endParaRPr lang="fr-FR" b="0" i="1" dirty="0"/>
          </a:p>
          <a:p>
            <a:pPr marL="171450" indent="-171450">
              <a:buFont typeface="Arial"/>
              <a:buChar char="•"/>
            </a:pPr>
            <a:r>
              <a:rPr lang="fr-FR" b="0" dirty="0">
                <a:solidFill>
                  <a:srgbClr val="FF0000"/>
                </a:solidFill>
              </a:rPr>
              <a:t>Décrire la structure des SMPE et spécialement du Pilier 27</a:t>
            </a:r>
          </a:p>
          <a:p>
            <a:pPr marL="171450" indent="-171450">
              <a:buFont typeface="Arial"/>
              <a:buChar char="•"/>
            </a:pPr>
            <a:r>
              <a:rPr lang="fr-FR" b="0" dirty="0">
                <a:solidFill>
                  <a:srgbClr val="FF0000"/>
                </a:solidFill>
              </a:rPr>
              <a:t>Montrer comment et pourquoi on utilise le manuel</a:t>
            </a:r>
          </a:p>
          <a:p>
            <a:pPr marL="0" lvl="0" indent="0" algn="l" rtl="0">
              <a:spcBef>
                <a:spcPts val="0"/>
              </a:spcBef>
              <a:spcAft>
                <a:spcPts val="0"/>
              </a:spcAft>
              <a:buFont typeface="Arial" panose="020B0604020202020204" pitchFamily="34" charset="0"/>
              <a:buNone/>
            </a:pPr>
            <a:endParaRPr lang="es-ES" dirty="0"/>
          </a:p>
          <a:p>
            <a:pPr marL="0" lvl="0" indent="0" algn="l" rtl="0">
              <a:spcBef>
                <a:spcPts val="0"/>
              </a:spcBef>
              <a:spcAft>
                <a:spcPts val="0"/>
              </a:spcAft>
              <a:buFont typeface="Arial" panose="020B0604020202020204" pitchFamily="34" charset="0"/>
              <a:buNone/>
            </a:pPr>
            <a:r>
              <a:rPr lang="fr-FR" dirty="0"/>
              <a:t>REMARQUE : si vous avez déjà effectué une session sur les piliers 1 et 2, ignorez les diapositives 2 et 7</a:t>
            </a:r>
            <a:endParaRPr lang="es-ES" dirty="0"/>
          </a:p>
          <a:p>
            <a:pPr marL="0" lvl="0" indent="0" algn="l" rtl="0">
              <a:spcBef>
                <a:spcPts val="0"/>
              </a:spcBef>
              <a:spcAft>
                <a:spcPts val="0"/>
              </a:spcAft>
              <a:buFont typeface="Arial" panose="020B0604020202020204" pitchFamily="34" charset="0"/>
              <a:buNone/>
            </a:pPr>
            <a:endParaRPr lang="es-ES" dirty="0"/>
          </a:p>
          <a:p>
            <a:pPr marL="0" lvl="0" indent="0" algn="l" rtl="0">
              <a:spcBef>
                <a:spcPts val="0"/>
              </a:spcBef>
              <a:spcAft>
                <a:spcPts val="0"/>
              </a:spcAft>
              <a:buFont typeface="Arial" panose="020B0604020202020204" pitchFamily="34" charset="0"/>
              <a:buNone/>
            </a:pPr>
            <a:r>
              <a:rPr lang="fr-FR" b="1" dirty="0"/>
              <a:t>ASTUCE : Les diapositives sont animées </a:t>
            </a:r>
            <a:r>
              <a:rPr lang="fr-FR" dirty="0"/>
              <a:t>-&gt; à chaque clic vous faites apparaître quelques mots, un titre ou une image sur la diapositive. Lisez les notes correspondantes dans les notes de l'animateur, avant de montrer le contenu suivant, afin que les participants aient le temps de traiter ce qui est dit et de lire chaque point. </a:t>
            </a:r>
            <a:endParaRPr lang="es-ES" dirty="0"/>
          </a:p>
          <a:p>
            <a:pPr marL="0" lvl="0" indent="0" algn="l" rtl="0">
              <a:spcBef>
                <a:spcPts val="0"/>
              </a:spcBef>
              <a:spcAft>
                <a:spcPts val="0"/>
              </a:spcAft>
              <a:buNone/>
            </a:pPr>
            <a:endParaRPr lang="en-US" i="1" dirty="0"/>
          </a:p>
          <a:p>
            <a:pPr>
              <a:lnSpc>
                <a:spcPct val="107000"/>
              </a:lnSpc>
              <a:spcAft>
                <a:spcPts val="800"/>
              </a:spcAft>
            </a:pPr>
            <a:endParaRPr lang="fr-FR" sz="1800" dirty="0">
              <a:effectLst/>
              <a:latin typeface="Calibri" panose="020F0502020204030204" pitchFamily="34" charset="0"/>
              <a:ea typeface="Calibri" panose="020F0502020204030204" pitchFamily="34" charset="0"/>
              <a:cs typeface="Arial" panose="020B0604020202020204" pitchFamily="34" charset="0"/>
            </a:endParaRPr>
          </a:p>
        </p:txBody>
      </p:sp>
      <p:sp>
        <p:nvSpPr>
          <p:cNvPr id="4" name="Espace réservé du numéro de diapositive 3"/>
          <p:cNvSpPr>
            <a:spLocks noGrp="1"/>
          </p:cNvSpPr>
          <p:nvPr>
            <p:ph type="sldNum" sz="quarter" idx="5"/>
          </p:nvPr>
        </p:nvSpPr>
        <p:spPr/>
        <p:txBody>
          <a:bodyPr/>
          <a:lstStyle/>
          <a:p>
            <a:fld id="{199D3823-16DC-42CD-BA98-D653306EA835}" type="slidenum">
              <a:rPr lang="fr-FR" smtClean="0"/>
              <a:t>1</a:t>
            </a:fld>
            <a:endParaRPr lang="fr-FR"/>
          </a:p>
        </p:txBody>
      </p:sp>
    </p:spTree>
    <p:extLst>
      <p:ext uri="{BB962C8B-B14F-4D97-AF65-F5344CB8AC3E}">
        <p14:creationId xmlns:p14="http://schemas.microsoft.com/office/powerpoint/2010/main" val="13439711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fr-FR" dirty="0"/>
              <a:t>Les donateurs, les gouvernements locaux, les collègues d'autres secteurs et nos bénéficiaires eux-mêmes veulent savoir ce que nous faisons et pourquoi. Les SMPE / « CPMS » sont notre référence. Ils sont le principal moyen d'opérationnaliser ou de concrétiser les droits de l'enfant dans la pratique de l'intervention humanitaire. </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Il s'agit d'un outil collaboratif et inter-agences, qui s'articule avec d'autres initiatives, telles que les normes humanitaires fondamentales et les normes d'inclusion humanitaire.</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Chaque fois que cela est pertinent, les SMPE/ CPMS s'alignent sur les 7 stratégies d'INSPIRE pour mettre fin à la violence contre les enfants - les icônes de l'initiative sont d'ailleurs dispersées dans le texte. En outre, la norme humanitaire fondamentale sur la qualité et la responsabilité est mise en évidence dans l'introduction et résonne dans tout le manuel.</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La contextualisation est encouragée et peut créer une appropriation des normes à tous les niveaux. Elle permet à un large éventail d'acteurs de mieux comprendre la protection de l'enfance dans un contexte spécifique. Les groupes de coordination nationaux sont donc encouragés à adapter les SMPE. Veuillez en discuter avec vos collègues au niveau local, puis demandez conseil à l'équipe mondiale du CPMS. Regardez la vidéo de contextualisation sur la chaîne </a:t>
            </a:r>
            <a:r>
              <a:rPr lang="fr-FR" dirty="0" err="1"/>
              <a:t>youtube</a:t>
            </a:r>
            <a:r>
              <a:rPr lang="fr-FR" dirty="0"/>
              <a:t> de l'Alliance.</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ENCADRÉ : </a:t>
            </a:r>
            <a:r>
              <a:rPr lang="fr-FR"/>
              <a:t>Les SMPE </a:t>
            </a:r>
            <a:r>
              <a:rPr lang="fr-FR" dirty="0"/>
              <a:t>visent à améliorer la qualité et la responsabilité de notre programmation et à accroître l'impact pour la protection et le bien-être des enfants dans l'action humanitaire (contextes de déplacement interne et de réfugiés), en établissant des principes, des preuves, une prévention et des objectifs communs à atteindre. Ils constituent une synthèse des bonnes pratiques et de l'apprentissage à ce jour</a:t>
            </a:r>
          </a:p>
        </p:txBody>
      </p:sp>
      <p:sp>
        <p:nvSpPr>
          <p:cNvPr id="258" name="Google Shape;258;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r>
              <a:rPr lang="fr-FR" sz="1800" dirty="0">
                <a:effectLst/>
                <a:latin typeface="Times New Roman" panose="02020603050405020304" pitchFamily="18" charset="0"/>
                <a:ea typeface="Times New Roman" panose="02020603050405020304" pitchFamily="18" charset="0"/>
              </a:rPr>
              <a:t>Voici une présentation de la structure des SMPE : il y a 28 Standards répartis en quatre piliers, et les 10 principes de la protection de l’enfance dans l’action humanitaire y sont intégrés. </a:t>
            </a:r>
          </a:p>
          <a:p>
            <a:r>
              <a:rPr lang="fr-FR" sz="1800" dirty="0">
                <a:effectLst/>
                <a:latin typeface="Times New Roman" panose="02020603050405020304" pitchFamily="18" charset="0"/>
                <a:ea typeface="Times New Roman" panose="02020603050405020304" pitchFamily="18" charset="0"/>
              </a:rPr>
              <a:t>Vous trouverez cette présentation à la fin des SMPE. Elle permet de trouver rapidement le ou les sujets qui vous intéressent dans le guide. »</a:t>
            </a:r>
          </a:p>
          <a:p>
            <a:pPr marL="0" lvl="0" indent="0" algn="l" rtl="0">
              <a:spcBef>
                <a:spcPts val="0"/>
              </a:spcBef>
              <a:spcAft>
                <a:spcPts val="0"/>
              </a:spcAft>
              <a:buNone/>
            </a:pPr>
            <a:endParaRPr dirty="0"/>
          </a:p>
          <a:p>
            <a:pPr marL="0" lvl="0" indent="0" algn="l" rtl="0">
              <a:spcBef>
                <a:spcPts val="0"/>
              </a:spcBef>
              <a:spcAft>
                <a:spcPts val="0"/>
              </a:spcAft>
              <a:buNone/>
            </a:pPr>
            <a:r>
              <a:rPr lang="fr-FR" dirty="0"/>
              <a:t>Cette présentation se concentre sur le Pilier 4 : Standards pour une collaboration accrue entre secteurs</a:t>
            </a:r>
            <a:endParaRPr dirty="0"/>
          </a:p>
        </p:txBody>
      </p:sp>
      <p:sp>
        <p:nvSpPr>
          <p:cNvPr id="285" name="Google Shape;285;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1351c3ce7f4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5" name="Google Shape;205;g1351c3ce7f4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171450" marR="0" lvl="0" indent="-171450" algn="l" rtl="0">
              <a:lnSpc>
                <a:spcPct val="100000"/>
              </a:lnSpc>
              <a:spcBef>
                <a:spcPts val="0"/>
              </a:spcBef>
              <a:spcAft>
                <a:spcPts val="0"/>
              </a:spcAft>
              <a:buClr>
                <a:schemeClr val="dk1"/>
              </a:buClr>
              <a:buSzPts val="1200"/>
              <a:buFont typeface="Arial"/>
              <a:buChar char="•"/>
            </a:pPr>
            <a:r>
              <a:rPr lang="fr-FR" dirty="0"/>
              <a:t>Le CPMS comporte une section complète consacrée au personnel de la protection de l'enfance qui travaille avec d'autres acteurs humanitaires et apprend d'eux pour améliorer la protection et le bien-être des enfants.</a:t>
            </a:r>
          </a:p>
          <a:p>
            <a:pPr marL="171450" marR="0" lvl="0" indent="-171450" algn="l" rtl="0">
              <a:lnSpc>
                <a:spcPct val="100000"/>
              </a:lnSpc>
              <a:spcBef>
                <a:spcPts val="0"/>
              </a:spcBef>
              <a:spcAft>
                <a:spcPts val="0"/>
              </a:spcAft>
              <a:buClr>
                <a:schemeClr val="dk1"/>
              </a:buClr>
              <a:buSzPts val="1200"/>
              <a:buFont typeface="Arial"/>
              <a:buChar char="•"/>
            </a:pPr>
            <a:endParaRPr lang="fr-FR" dirty="0"/>
          </a:p>
          <a:p>
            <a:pPr marL="171450" marR="0" lvl="0" indent="-171450" algn="l" rtl="0">
              <a:lnSpc>
                <a:spcPct val="100000"/>
              </a:lnSpc>
              <a:spcBef>
                <a:spcPts val="0"/>
              </a:spcBef>
              <a:spcAft>
                <a:spcPts val="0"/>
              </a:spcAft>
              <a:buClr>
                <a:schemeClr val="dk1"/>
              </a:buClr>
              <a:buSzPts val="1200"/>
              <a:buFont typeface="Arial"/>
              <a:buChar char="•"/>
            </a:pPr>
            <a:r>
              <a:rPr lang="fr-FR" dirty="0"/>
              <a:t>CLICK : Les approches multisectorielles reflètent les besoins interconnectés des enfants et soulignent la responsabilité collective de tous les acteurs humanitaires pour protéger les enfants et leurs familles. </a:t>
            </a:r>
          </a:p>
          <a:p>
            <a:pPr marL="171450" marR="0" lvl="0" indent="-171450" algn="l" rtl="0">
              <a:lnSpc>
                <a:spcPct val="100000"/>
              </a:lnSpc>
              <a:spcBef>
                <a:spcPts val="0"/>
              </a:spcBef>
              <a:spcAft>
                <a:spcPts val="0"/>
              </a:spcAft>
              <a:buClr>
                <a:schemeClr val="dk1"/>
              </a:buClr>
              <a:buSzPts val="1200"/>
              <a:buFont typeface="Arial"/>
              <a:buChar char="•"/>
            </a:pPr>
            <a:r>
              <a:rPr lang="fr-FR" dirty="0"/>
              <a:t>CLIC : les approches multisectorielles reflètent les besoins interconnectés des enfants et soulignent la responsabilité collective de tous les acteurs humanitaires pour protéger les enfants et leurs familles. Les risques liés à la protection des enfants sont étroitement liés au travail des acteurs humanitaires car leurs besoins relèvent de tous les secteurs. </a:t>
            </a:r>
          </a:p>
          <a:p>
            <a:pPr marL="171450" marR="0" lvl="0" indent="-171450" algn="l" rtl="0">
              <a:lnSpc>
                <a:spcPct val="100000"/>
              </a:lnSpc>
              <a:spcBef>
                <a:spcPts val="0"/>
              </a:spcBef>
              <a:spcAft>
                <a:spcPts val="0"/>
              </a:spcAft>
              <a:buClr>
                <a:schemeClr val="dk1"/>
              </a:buClr>
              <a:buSzPts val="1200"/>
              <a:buFont typeface="Arial"/>
              <a:buChar char="•"/>
            </a:pPr>
            <a:endParaRPr lang="fr-FR" dirty="0"/>
          </a:p>
          <a:p>
            <a:pPr marL="171450" marR="0" lvl="0" indent="-171450" algn="l" rtl="0">
              <a:lnSpc>
                <a:spcPct val="100000"/>
              </a:lnSpc>
              <a:spcBef>
                <a:spcPts val="0"/>
              </a:spcBef>
              <a:spcAft>
                <a:spcPts val="0"/>
              </a:spcAft>
              <a:buClr>
                <a:schemeClr val="dk1"/>
              </a:buClr>
              <a:buSzPts val="1200"/>
              <a:buFont typeface="Arial"/>
              <a:buChar char="•"/>
            </a:pPr>
            <a:r>
              <a:rPr lang="fr-FR" dirty="0"/>
              <a:t>CLIQUEZ : La programmation multisectorielle - qui inclut et prend en compte les considérations de protection de l'enfant (telles que les risques particuliers, les vulnérabilités, les stades de développement, etc.) peut être un moyen efficace d'obtenir des résultats réels et de meilleure qualité pour les deux / tous les secteurs.</a:t>
            </a:r>
          </a:p>
          <a:p>
            <a:pPr marL="171450" marR="0" lvl="0" indent="-171450" algn="l" rtl="0">
              <a:lnSpc>
                <a:spcPct val="100000"/>
              </a:lnSpc>
              <a:spcBef>
                <a:spcPts val="0"/>
              </a:spcBef>
              <a:spcAft>
                <a:spcPts val="0"/>
              </a:spcAft>
              <a:buClr>
                <a:schemeClr val="dk1"/>
              </a:buClr>
              <a:buSzPts val="1200"/>
              <a:buFont typeface="Arial"/>
              <a:buChar char="•"/>
            </a:pPr>
            <a:endParaRPr lang="fr-FR" dirty="0"/>
          </a:p>
          <a:p>
            <a:pPr marL="171450" marR="0" lvl="0" indent="-171450" algn="l" rtl="0">
              <a:lnSpc>
                <a:spcPct val="100000"/>
              </a:lnSpc>
              <a:spcBef>
                <a:spcPts val="0"/>
              </a:spcBef>
              <a:spcAft>
                <a:spcPts val="0"/>
              </a:spcAft>
              <a:buClr>
                <a:schemeClr val="dk1"/>
              </a:buClr>
              <a:buSzPts val="1200"/>
              <a:buFont typeface="Arial"/>
              <a:buChar char="•"/>
            </a:pPr>
            <a:r>
              <a:rPr lang="fr-FR" dirty="0"/>
              <a:t>CLIQUEZ : </a:t>
            </a:r>
            <a:r>
              <a:rPr lang="fr-FR" dirty="0" err="1"/>
              <a:t>Working</a:t>
            </a:r>
            <a:r>
              <a:rPr lang="fr-FR" dirty="0"/>
              <a:t> </a:t>
            </a:r>
            <a:r>
              <a:rPr lang="fr-FR" dirty="0" err="1"/>
              <a:t>Together</a:t>
            </a:r>
            <a:r>
              <a:rPr lang="fr-FR" dirty="0"/>
              <a:t> (Travailler Ensemble) est un cadre intersectoriel visant à promouvoir la protection et le bien-être des enfants à l'aide de normes humanitaires. Il a été créé par un processus consultatif à grande échelle, et est mis à jour tous les 6 mois. Actuellement, les secteurs prioritaires sont : la santé, l'éducation, la sécurité alimentaire, la coordination et la gestion des camps.</a:t>
            </a:r>
          </a:p>
          <a:p>
            <a:pPr marL="171450" marR="0" lvl="0" indent="-171450" algn="l" rtl="0">
              <a:lnSpc>
                <a:spcPct val="100000"/>
              </a:lnSpc>
              <a:spcBef>
                <a:spcPts val="0"/>
              </a:spcBef>
              <a:spcAft>
                <a:spcPts val="0"/>
              </a:spcAft>
              <a:buClr>
                <a:schemeClr val="dk1"/>
              </a:buClr>
              <a:buSzPts val="1200"/>
              <a:buFont typeface="Arial"/>
              <a:buChar char="•"/>
            </a:pPr>
            <a:r>
              <a:rPr lang="fr-FR" dirty="0"/>
              <a:t>CLIQUEZ : Consultez le microsite de l'initiative mondiale "</a:t>
            </a:r>
            <a:r>
              <a:rPr lang="fr-FR" dirty="0" err="1"/>
              <a:t>Working</a:t>
            </a:r>
            <a:r>
              <a:rPr lang="fr-FR" dirty="0"/>
              <a:t> </a:t>
            </a:r>
            <a:r>
              <a:rPr lang="fr-FR" dirty="0" err="1"/>
              <a:t>across</a:t>
            </a:r>
            <a:r>
              <a:rPr lang="fr-FR" dirty="0"/>
              <a:t> </a:t>
            </a:r>
            <a:r>
              <a:rPr lang="fr-FR" dirty="0" err="1"/>
              <a:t>Sectors</a:t>
            </a:r>
            <a:r>
              <a:rPr lang="fr-FR" dirty="0"/>
              <a:t>" et les dossiers de ressources spécifiques aux secteurs.</a:t>
            </a:r>
          </a:p>
          <a:p>
            <a:pPr marL="0" marR="0" lvl="0" indent="0" algn="l" rtl="0">
              <a:lnSpc>
                <a:spcPct val="100000"/>
              </a:lnSpc>
              <a:spcBef>
                <a:spcPts val="0"/>
              </a:spcBef>
              <a:spcAft>
                <a:spcPts val="0"/>
              </a:spcAft>
              <a:buClr>
                <a:schemeClr val="dk1"/>
              </a:buClr>
              <a:buSzPts val="1200"/>
              <a:buFont typeface="Arial"/>
              <a:buNone/>
            </a:pPr>
            <a:endParaRPr dirty="0"/>
          </a:p>
        </p:txBody>
      </p:sp>
      <p:sp>
        <p:nvSpPr>
          <p:cNvPr id="206" name="Google Shape;206;g1351c3ce7f4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US" sz="1200" b="0" i="0" u="none" strike="noStrike" cap="none">
                <a:solidFill>
                  <a:schemeClr val="dk1"/>
                </a:solidFill>
                <a:latin typeface="Calibri"/>
                <a:ea typeface="Calibri"/>
                <a:cs typeface="Calibri"/>
                <a:sym typeface="Calibri"/>
              </a:rPr>
              <a:t>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Cette norme fait partie du quatrième pilier sur les Standards relatifs à la collaboration entre les différents secteurs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Les approches multisectorielles reflètent les besoins interconnectés/imbriqués des enfants et des adolescents et mettent l'accent sur la responsabilité collective de tous les acteurs humanitaires dans la protection des enfants et leurs familles. Les risques liés à la protection de l'enfance sont étroitement liés au travail d'autres secteurs car les enfants ont des besoins qui relèvent de tous les secteurs.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fr-FR" dirty="0"/>
              <a:t>Un moyen très efficace d'avoir un impact réel et de meilleure qualité est la programmation multisectorielle qui inclut et aborde les considérations de protection de l'enfance (telles que les risques particuliers des enfants, les vulnérabilités, les stades de développement, etc.).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baseline="0" dirty="0"/>
          </a:p>
          <a:p>
            <a:pPr algn="l"/>
            <a:r>
              <a:rPr lang="en-US" baseline="0" dirty="0"/>
              <a:t>DEF: </a:t>
            </a:r>
            <a:r>
              <a:rPr lang="fr-FR" sz="1800" b="0" i="0" u="none" strike="noStrike" baseline="0" dirty="0">
                <a:latin typeface="HelveticaNeue-Light-Identity-H"/>
              </a:rPr>
              <a:t>L’expression « abri » fait référence à l’espace de vie des ménages, y compris les objets nécessaires aux activités quotidiennes. </a:t>
            </a:r>
          </a:p>
          <a:p>
            <a:pPr algn="l"/>
            <a:r>
              <a:rPr lang="fr-FR" sz="1800" b="0" i="0" u="none" strike="noStrike" baseline="0" dirty="0">
                <a:latin typeface="HelveticaNeue-Light-Identity-H"/>
              </a:rPr>
              <a:t>L’expression « habitat » fait référence aux endroits au sens large où les gens et communautés vivent.</a:t>
            </a:r>
            <a:endParaRPr lang="en-US" sz="1800" b="0" i="0" u="none" strike="noStrike" baseline="0" dirty="0">
              <a:latin typeface="HelveticaNeue-Light-Identity-H"/>
            </a:endParaRPr>
          </a:p>
          <a:p>
            <a:pPr algn="l"/>
            <a:endParaRPr lang="en-US" sz="1800" b="0" i="0" u="none" strike="noStrike" baseline="0" dirty="0">
              <a:latin typeface="HelveticaNeue-Light-Identity-H"/>
            </a:endParaRPr>
          </a:p>
          <a:p>
            <a:pPr marL="514350" indent="-285750" algn="l">
              <a:buFont typeface="Arial" panose="020B0604020202020204" pitchFamily="34" charset="0"/>
              <a:buChar char="•"/>
            </a:pPr>
            <a:r>
              <a:rPr lang="fr-FR" sz="1800" b="0" i="0" u="none" strike="noStrike" baseline="0" dirty="0">
                <a:latin typeface="HelveticaNeue-Light-Identity-H"/>
              </a:rPr>
              <a:t>La programmation en abris et habitats humanitaires ont des résultats directs en protection: ils contribuent à la création d’un cadre de vie sécurisé qui permet aux personnes de vivre dans la dignité, la sécurité et des moyens d’existence. </a:t>
            </a:r>
            <a:r>
              <a:rPr lang="fr-FR" dirty="0"/>
              <a:t>Ils sont essentiels à la santé et à la sécurité des familles et des collectivités. </a:t>
            </a:r>
            <a:endParaRPr lang="fr-FR" b="0" dirty="0"/>
          </a:p>
          <a:p>
            <a:pPr marL="0" indent="0">
              <a:spcBef>
                <a:spcPts val="0"/>
              </a:spcBef>
              <a:buClr>
                <a:schemeClr val="accent3"/>
              </a:buClr>
              <a:buSzPct val="100000"/>
              <a:buNone/>
            </a:pPr>
            <a:r>
              <a:rPr lang="fr-FR" sz="1200" dirty="0"/>
              <a:t>Ex: </a:t>
            </a:r>
            <a:r>
              <a:rPr lang="fr-FR" dirty="0"/>
              <a:t>vie privée des adolescentes, lutte contre les dangers physiques et itinéraires sûrs pour accéder aux écoles [</a:t>
            </a:r>
            <a:r>
              <a:rPr lang="en-US" i="1" dirty="0">
                <a:latin typeface="Arial"/>
                <a:ea typeface="Arial"/>
                <a:cs typeface="Arial"/>
                <a:sym typeface="Wingdings" panose="05000000000000000000" pitchFamily="2" charset="2"/>
              </a:rPr>
              <a:t></a:t>
            </a:r>
            <a:r>
              <a:rPr lang="fr-FR" dirty="0"/>
              <a:t> icônes de </a:t>
            </a:r>
            <a:r>
              <a:rPr lang="fr-FR" b="1" dirty="0"/>
              <a:t>l'adolescent</a:t>
            </a:r>
            <a:r>
              <a:rPr lang="fr-FR" dirty="0"/>
              <a:t> et de la </a:t>
            </a:r>
            <a:r>
              <a:rPr lang="fr-FR" b="1" dirty="0"/>
              <a:t>prévention</a:t>
            </a:r>
            <a:r>
              <a:rPr lang="fr-FR" dirty="0"/>
              <a:t>] </a:t>
            </a:r>
          </a:p>
          <a:p>
            <a:pPr marL="0" indent="0">
              <a:spcBef>
                <a:spcPts val="0"/>
              </a:spcBef>
              <a:buClr>
                <a:schemeClr val="accent3"/>
              </a:buClr>
              <a:buSzPct val="100000"/>
              <a:buNone/>
            </a:pPr>
            <a:endParaRPr lang="fr-FR" sz="1800" b="0" i="0" u="none" strike="noStrike" baseline="0" dirty="0">
              <a:latin typeface="HelveticaNeue-Light-Identity-H"/>
            </a:endParaRPr>
          </a:p>
          <a:p>
            <a:pPr marL="285750" indent="-285750">
              <a:spcBef>
                <a:spcPts val="0"/>
              </a:spcBef>
              <a:buClr>
                <a:schemeClr val="accent3"/>
              </a:buClr>
              <a:buSzPct val="100000"/>
              <a:buFont typeface="Arial" panose="020B0604020202020204" pitchFamily="34" charset="0"/>
              <a:buChar char="•"/>
            </a:pPr>
            <a:r>
              <a:rPr lang="fr-FR" sz="1800" b="0" i="0" u="none" strike="noStrike" baseline="0" dirty="0">
                <a:latin typeface="HelveticaNeue-Light-Identity-H"/>
              </a:rPr>
              <a:t>Les interventions au sein des abris et habitat doivent intégrer la protection de l’enfance: depuis la conception jusqu’à l’évaluation et le suivi, et doit prendre en compte particulièrement: </a:t>
            </a:r>
          </a:p>
          <a:p>
            <a:pPr marL="285750" indent="-285750">
              <a:spcBef>
                <a:spcPts val="0"/>
              </a:spcBef>
              <a:buClr>
                <a:schemeClr val="accent3"/>
              </a:buClr>
              <a:buSzPct val="100000"/>
              <a:buFontTx/>
              <a:buChar char="-"/>
            </a:pPr>
            <a:r>
              <a:rPr lang="fr-FR" sz="1800" b="0" i="0" u="none" strike="noStrike" baseline="0" dirty="0">
                <a:latin typeface="HelveticaNeue-Light-Identity-H"/>
              </a:rPr>
              <a:t>La taille et la composition des familles </a:t>
            </a:r>
          </a:p>
          <a:p>
            <a:pPr marL="285750" indent="-285750">
              <a:spcBef>
                <a:spcPts val="0"/>
              </a:spcBef>
              <a:buClr>
                <a:schemeClr val="accent3"/>
              </a:buClr>
              <a:buSzPct val="100000"/>
              <a:buFontTx/>
              <a:buChar char="-"/>
            </a:pPr>
            <a:r>
              <a:rPr lang="fr-FR" sz="1800" b="0" i="0" u="none" strike="noStrike" baseline="0" dirty="0">
                <a:latin typeface="HelveticaNeue-Light-Identity-H"/>
              </a:rPr>
              <a:t>Accessibilité pour les enfants qui vivent seuls ou dans des unités familiales nouvelles ou remodelées (ce qui impacte l’agencement des abris) </a:t>
            </a:r>
          </a:p>
          <a:p>
            <a:pPr marL="285750" indent="-285750">
              <a:spcBef>
                <a:spcPts val="0"/>
              </a:spcBef>
              <a:buClr>
                <a:schemeClr val="accent3"/>
              </a:buClr>
              <a:buSzPct val="100000"/>
              <a:buFontTx/>
              <a:buChar char="-"/>
            </a:pPr>
            <a:r>
              <a:rPr lang="fr-FR" sz="1800" b="0" i="0" u="none" strike="noStrike" baseline="0" dirty="0">
                <a:latin typeface="HelveticaNeue-Light-Identity-H"/>
              </a:rPr>
              <a:t>Risques de protection et normes sociales</a:t>
            </a:r>
          </a:p>
          <a:p>
            <a:pPr marL="285750" indent="-285750">
              <a:spcBef>
                <a:spcPts val="0"/>
              </a:spcBef>
              <a:buClr>
                <a:schemeClr val="accent3"/>
              </a:buClr>
              <a:buSzPct val="100000"/>
              <a:buFontTx/>
              <a:buChar char="-"/>
            </a:pPr>
            <a:r>
              <a:rPr lang="fr-FR" sz="2800" dirty="0"/>
              <a:t>Perceptions de la communauté d'accueil </a:t>
            </a:r>
          </a:p>
          <a:p>
            <a:pPr marL="285750" indent="-285750">
              <a:spcBef>
                <a:spcPts val="0"/>
              </a:spcBef>
              <a:buClr>
                <a:schemeClr val="accent3"/>
              </a:buClr>
              <a:buSzPct val="100000"/>
              <a:buFontTx/>
              <a:buChar char="-"/>
            </a:pPr>
            <a:r>
              <a:rPr lang="fr-FR" sz="2800" dirty="0"/>
              <a:t>Les ressources humaines, financières, physiques, environnementales et sociales disponibles </a:t>
            </a:r>
            <a:endParaRPr lang="fr-FR" sz="1800" b="0" i="0" u="none" strike="noStrike" baseline="0" dirty="0">
              <a:latin typeface="HelveticaNeue-Light-Identity-H"/>
            </a:endParaRPr>
          </a:p>
          <a:p>
            <a:pPr marL="285750" indent="-285750">
              <a:spcBef>
                <a:spcPts val="0"/>
              </a:spcBef>
              <a:buClr>
                <a:schemeClr val="accent3"/>
              </a:buClr>
              <a:buSzPct val="100000"/>
              <a:buFontTx/>
              <a:buChar char="-"/>
            </a:pPr>
            <a:r>
              <a:rPr lang="fr-FR" sz="1800" b="0" i="0" u="none" strike="noStrike" baseline="0" dirty="0">
                <a:latin typeface="HelveticaNeue-Light-Identity-H"/>
              </a:rPr>
              <a:t>Le droit foncier et de la propriété local pour décider où l’abri sera installé, et comment et à qui il sera attribué.</a:t>
            </a:r>
            <a:endParaRPr lang="en-US" sz="1800" b="0" i="0" u="none" strike="noStrike" baseline="0" dirty="0">
              <a:latin typeface="HelveticaNeue-Light-Identity-H"/>
            </a:endParaRPr>
          </a:p>
          <a:p>
            <a:pPr marL="285750" indent="-285750">
              <a:spcBef>
                <a:spcPts val="0"/>
              </a:spcBef>
              <a:buClr>
                <a:schemeClr val="accent3"/>
              </a:buClr>
              <a:buSzPct val="100000"/>
              <a:buFontTx/>
              <a:buChar char="-"/>
            </a:pPr>
            <a:r>
              <a:rPr lang="fr-FR" dirty="0"/>
              <a:t>Nombre approprié d'espaces de jeux intérieurs et extérieurs adéquats, d'écoles, d'unités pour les activités des enfants, pour aider à réduire les risques de PE </a:t>
            </a:r>
          </a:p>
          <a:p>
            <a:pPr marL="285750" indent="-285750">
              <a:spcBef>
                <a:spcPts val="0"/>
              </a:spcBef>
              <a:buClr>
                <a:schemeClr val="accent3"/>
              </a:buClr>
              <a:buSzPct val="100000"/>
              <a:buFontTx/>
              <a:buChar char="-"/>
            </a:pPr>
            <a:r>
              <a:rPr lang="fr-FR" dirty="0"/>
              <a:t>Des critères de sécurité et de confidentialité, qui doivent être contextualisés et définis localement </a:t>
            </a:r>
          </a:p>
          <a:p>
            <a:pPr marL="0" lvl="0" indent="0" algn="l" rtl="0">
              <a:spcBef>
                <a:spcPts val="0"/>
              </a:spcBef>
              <a:spcAft>
                <a:spcPts val="0"/>
              </a:spcAft>
              <a:buFontTx/>
              <a:buNone/>
            </a:pPr>
            <a:endParaRPr lang="fr-FR"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aseline="0" dirty="0"/>
          </a:p>
        </p:txBody>
      </p:sp>
      <p:sp>
        <p:nvSpPr>
          <p:cNvPr id="4" name="Espace réservé du numéro de diapositive 3"/>
          <p:cNvSpPr>
            <a:spLocks noGrp="1"/>
          </p:cNvSpPr>
          <p:nvPr>
            <p:ph type="sldNum" sz="quarter" idx="5"/>
          </p:nvPr>
        </p:nvSpPr>
        <p:spPr/>
        <p:txBody>
          <a:bodyPr/>
          <a:lstStyle/>
          <a:p>
            <a:fld id="{199D3823-16DC-42CD-BA98-D653306EA835}" type="slidenum">
              <a:rPr lang="fr-FR" smtClean="0"/>
              <a:t>5</a:t>
            </a:fld>
            <a:endParaRPr lang="fr-FR"/>
          </a:p>
        </p:txBody>
      </p:sp>
    </p:spTree>
    <p:extLst>
      <p:ext uri="{BB962C8B-B14F-4D97-AF65-F5344CB8AC3E}">
        <p14:creationId xmlns:p14="http://schemas.microsoft.com/office/powerpoint/2010/main" val="2036632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b="0" i="0" u="none" strike="noStrike" baseline="0" dirty="0">
                <a:latin typeface="+mn-lt"/>
              </a:rPr>
              <a:t>Le Standard 27 </a:t>
            </a:r>
            <a:r>
              <a:rPr lang="fr-FR" dirty="0"/>
              <a:t>énonce exactement ce qui suit: </a:t>
            </a:r>
            <a:r>
              <a:rPr lang="en-US" dirty="0"/>
              <a:t>“</a:t>
            </a:r>
            <a:r>
              <a:rPr lang="fr-FR" sz="1200" dirty="0"/>
              <a:t>Tous les enfants et les personnes qui en ont la charge ont un abri adéquat qui répond à leurs besoins essentiels, y compris la sureté, </a:t>
            </a:r>
            <a:r>
              <a:rPr lang="es-ES" sz="1200" dirty="0"/>
              <a:t>la </a:t>
            </a:r>
            <a:r>
              <a:rPr lang="es-ES" sz="1200" dirty="0" err="1"/>
              <a:t>protection</a:t>
            </a:r>
            <a:r>
              <a:rPr lang="es-ES" sz="1200" dirty="0"/>
              <a:t> et </a:t>
            </a:r>
            <a:r>
              <a:rPr lang="es-ES" sz="1200" dirty="0" err="1"/>
              <a:t>l’accessibilité</a:t>
            </a:r>
            <a:r>
              <a:rPr lang="en-US" dirty="0"/>
              <a:t>.” </a:t>
            </a:r>
          </a:p>
          <a:p>
            <a:pPr marL="228600" indent="0">
              <a:buFont typeface="Arial" panose="020B0604020202020204" pitchFamily="34" charset="0"/>
              <a:buNone/>
            </a:pPr>
            <a:endParaRPr lang="en-US" dirty="0">
              <a:solidFill>
                <a:srgbClr val="5F7085"/>
              </a:solidFill>
              <a:effectLst/>
            </a:endParaRPr>
          </a:p>
          <a:p>
            <a:pPr algn="l"/>
            <a:r>
              <a:rPr lang="fr-FR" sz="1800" b="0" i="0" u="none" strike="noStrike" baseline="0" dirty="0">
                <a:solidFill>
                  <a:srgbClr val="000000"/>
                </a:solidFill>
                <a:latin typeface="HelveticaNeue-Light-Identity-H"/>
              </a:rPr>
              <a:t>Les acteurs de la protection de l’enfance et ceux du secteur des abris et habitat doivent travailler ensemble pour répondre aux besoins d’abris à court et à long terme des groupes les plus vulnérables. Les mesures peuvent inclure:</a:t>
            </a:r>
          </a:p>
          <a:p>
            <a:pPr marL="514350" indent="-285750" algn="l">
              <a:buFont typeface="Arial" panose="020B0604020202020204" pitchFamily="34" charset="0"/>
              <a:buChar char="•"/>
            </a:pPr>
            <a:r>
              <a:rPr lang="fr-FR" sz="1800" b="0" i="0" u="none" strike="noStrike" baseline="0" dirty="0">
                <a:solidFill>
                  <a:srgbClr val="000000"/>
                </a:solidFill>
                <a:latin typeface="HelveticaNeue-Light-Identity-H"/>
              </a:rPr>
              <a:t>Mobiliser l’ensemble de la communauté pour aider les ménages gérés par des femmes ou par des enfants, les personnes âgées et les personnes en situation de handicap à construire leurs unités de logement; </a:t>
            </a:r>
            <a:r>
              <a:rPr lang="fr-FR" sz="2800" dirty="0"/>
              <a:t>et fournir un abri adéquat pour aider à réduire la séparation familiale; </a:t>
            </a:r>
            <a:endParaRPr lang="fr-FR" sz="1800" b="0" i="0" u="none" strike="noStrike" baseline="0" dirty="0">
              <a:solidFill>
                <a:srgbClr val="000000"/>
              </a:solidFill>
              <a:latin typeface="HelveticaNeue-Light-Identity-H"/>
            </a:endParaRPr>
          </a:p>
          <a:p>
            <a:pPr marL="514350" indent="-285750" algn="l">
              <a:buFont typeface="Arial" panose="020B0604020202020204" pitchFamily="34" charset="0"/>
              <a:buChar char="•"/>
            </a:pPr>
            <a:r>
              <a:rPr lang="fr-FR" sz="1800" b="0" i="0" u="none" strike="noStrike" baseline="0" dirty="0">
                <a:solidFill>
                  <a:srgbClr val="000000"/>
                </a:solidFill>
                <a:latin typeface="HelveticaNeue-Light-Identity-H"/>
              </a:rPr>
              <a:t>Concevoir des hébergements pour promouvoir un environnement accessible, ouvert et protecteur (tel qu’offrir plus d’espaces pour les enfants handicapés ou une plus grande intimité pour les adolescentes </a:t>
            </a:r>
            <a:r>
              <a:rPr lang="fr-FR" sz="2800" dirty="0"/>
              <a:t>qui permette de lutter contre les dangers physiques (trous dans le sol, cours d’eaux libres, etc.) pour éviter les blessures aux enfants et aux soignants ; éclairage suffisant sur tous les sites au sein des campements; voies sûres pour accéder aux écoles et aux aires de jeux </a:t>
            </a:r>
            <a:endParaRPr lang="fr-FR" sz="1800" b="0" i="0" u="none" strike="noStrike" baseline="0" dirty="0">
              <a:solidFill>
                <a:srgbClr val="000000"/>
              </a:solidFill>
              <a:latin typeface="HelveticaNeue-Light-Identity-H"/>
            </a:endParaRPr>
          </a:p>
          <a:p>
            <a:pPr marL="514350" indent="-285750" algn="l">
              <a:buFont typeface="Arial" panose="020B0604020202020204" pitchFamily="34" charset="0"/>
              <a:buChar char="•"/>
            </a:pPr>
            <a:r>
              <a:rPr lang="fr-FR" sz="1800" b="0" i="0" u="none" strike="noStrike" baseline="0" dirty="0">
                <a:solidFill>
                  <a:srgbClr val="000000"/>
                </a:solidFill>
                <a:latin typeface="HelveticaNeue-Light-Identity-H"/>
              </a:rPr>
              <a:t>Fournir des espaces de jeux (intérieurs et extérieurs) appropriés pour les </a:t>
            </a:r>
            <a:r>
              <a:rPr lang="es-ES" sz="1800" b="0" i="0" u="none" strike="noStrike" baseline="0" dirty="0" err="1">
                <a:solidFill>
                  <a:srgbClr val="000000"/>
                </a:solidFill>
                <a:latin typeface="HelveticaNeue-Light-Identity-H"/>
              </a:rPr>
              <a:t>enfants</a:t>
            </a:r>
            <a:r>
              <a:rPr lang="es-ES" sz="1800" b="0" i="0" u="none" strike="noStrike" baseline="0" dirty="0">
                <a:solidFill>
                  <a:srgbClr val="000000"/>
                </a:solidFill>
                <a:latin typeface="HelveticaNeue-Light-Identity-H"/>
              </a:rPr>
              <a:t>;</a:t>
            </a:r>
          </a:p>
          <a:p>
            <a:pPr marL="514350" indent="-285750" algn="l">
              <a:buFont typeface="Arial" panose="020B0604020202020204" pitchFamily="34" charset="0"/>
              <a:buChar char="•"/>
            </a:pPr>
            <a:r>
              <a:rPr lang="fr-FR" sz="1800" b="0" i="0" u="none" strike="noStrike" baseline="0" dirty="0">
                <a:solidFill>
                  <a:srgbClr val="000000"/>
                </a:solidFill>
                <a:latin typeface="HelveticaNeue-Light-Identity-H"/>
              </a:rPr>
              <a:t>Fournir des couchages et des couvertures appropriés afin que les filles et l</a:t>
            </a:r>
            <a:r>
              <a:rPr lang="es-ES" sz="1800" b="0" i="0" u="none" strike="noStrike" baseline="0" dirty="0">
                <a:solidFill>
                  <a:srgbClr val="000000"/>
                </a:solidFill>
                <a:latin typeface="HelveticaNeue-Light-Identity-H"/>
              </a:rPr>
              <a:t>es </a:t>
            </a:r>
            <a:r>
              <a:rPr lang="es-ES" sz="1800" b="0" i="0" u="none" strike="noStrike" baseline="0" dirty="0" err="1">
                <a:solidFill>
                  <a:srgbClr val="000000"/>
                </a:solidFill>
                <a:latin typeface="HelveticaNeue-Light-Identity-H"/>
              </a:rPr>
              <a:t>garçons</a:t>
            </a:r>
            <a:r>
              <a:rPr lang="es-ES" sz="1800" b="0" i="0" u="none" strike="noStrike" baseline="0" dirty="0">
                <a:solidFill>
                  <a:srgbClr val="000000"/>
                </a:solidFill>
                <a:latin typeface="HelveticaNeue-Light-Identity-H"/>
              </a:rPr>
              <a:t> </a:t>
            </a:r>
            <a:r>
              <a:rPr lang="es-ES" sz="1800" b="0" i="0" u="none" strike="noStrike" baseline="0" dirty="0" err="1">
                <a:solidFill>
                  <a:srgbClr val="000000"/>
                </a:solidFill>
                <a:latin typeface="HelveticaNeue-Light-Identity-H"/>
              </a:rPr>
              <a:t>dorment</a:t>
            </a:r>
            <a:r>
              <a:rPr lang="es-ES" sz="1800" b="0" i="0" u="none" strike="noStrike" baseline="0" dirty="0">
                <a:solidFill>
                  <a:srgbClr val="000000"/>
                </a:solidFill>
                <a:latin typeface="HelveticaNeue-Light-Identity-H"/>
              </a:rPr>
              <a:t> </a:t>
            </a:r>
            <a:r>
              <a:rPr lang="es-ES" sz="1800" b="0" i="0" u="none" strike="noStrike" baseline="0" dirty="0" err="1">
                <a:solidFill>
                  <a:srgbClr val="000000"/>
                </a:solidFill>
                <a:latin typeface="HelveticaNeue-Light-Identity-H"/>
              </a:rPr>
              <a:t>séparément</a:t>
            </a:r>
            <a:r>
              <a:rPr lang="es-ES" sz="1800" b="0" i="0" u="none" strike="noStrike" baseline="0" dirty="0">
                <a:solidFill>
                  <a:srgbClr val="000000"/>
                </a:solidFill>
                <a:latin typeface="HelveticaNeue-Light-Identity-H"/>
              </a:rPr>
              <a:t>;</a:t>
            </a:r>
          </a:p>
          <a:p>
            <a:pPr marL="514350" indent="-285750" algn="l">
              <a:buFont typeface="Arial" panose="020B0604020202020204" pitchFamily="34" charset="0"/>
              <a:buChar char="•"/>
            </a:pPr>
            <a:r>
              <a:rPr lang="fr-FR" sz="1800" b="0" i="0" u="none" strike="noStrike" baseline="0" dirty="0">
                <a:solidFill>
                  <a:srgbClr val="000000"/>
                </a:solidFill>
                <a:latin typeface="HelveticaNeue-Light-Identity-H"/>
              </a:rPr>
              <a:t>Fournir des abris adaptés pour aider à diminuer les risques de séparation </a:t>
            </a:r>
            <a:r>
              <a:rPr lang="es-ES" sz="1800" b="0" i="0" u="none" strike="noStrike" baseline="0" dirty="0">
                <a:solidFill>
                  <a:srgbClr val="000000"/>
                </a:solidFill>
                <a:latin typeface="HelveticaNeue-Light-Identity-H"/>
              </a:rPr>
              <a:t>des </a:t>
            </a:r>
            <a:r>
              <a:rPr lang="es-ES" sz="1800" b="0" i="0" u="none" strike="noStrike" baseline="0" dirty="0" err="1">
                <a:solidFill>
                  <a:srgbClr val="000000"/>
                </a:solidFill>
                <a:latin typeface="HelveticaNeue-Light-Identity-H"/>
              </a:rPr>
              <a:t>familles</a:t>
            </a:r>
            <a:r>
              <a:rPr lang="es-ES" sz="1800" b="0" i="0" u="none" strike="noStrike" baseline="0" dirty="0">
                <a:solidFill>
                  <a:srgbClr val="000000"/>
                </a:solidFill>
                <a:latin typeface="HelveticaNeue-Light-Identity-H"/>
              </a:rPr>
              <a:t>;</a:t>
            </a:r>
          </a:p>
          <a:p>
            <a:pPr marL="514350" indent="-285750" algn="l">
              <a:buFont typeface="Arial" panose="020B0604020202020204" pitchFamily="34" charset="0"/>
              <a:buChar char="•"/>
            </a:pPr>
            <a:r>
              <a:rPr lang="fr-FR" sz="1800" b="0" i="0" u="none" strike="noStrike" baseline="0" dirty="0">
                <a:solidFill>
                  <a:srgbClr val="000000"/>
                </a:solidFill>
                <a:latin typeface="HelveticaNeue-Light-Identity-H"/>
              </a:rPr>
              <a:t>Concevoir des abris qui supportent le respect de la vie privée et la dignité des femmes et de enfants, en offrant, par exemple, des espaces de cuisines et des salles de bains;</a:t>
            </a:r>
          </a:p>
          <a:p>
            <a:pPr marL="514350" indent="-285750" algn="l">
              <a:buFont typeface="Arial" panose="020B0604020202020204" pitchFamily="34" charset="0"/>
              <a:buChar char="•"/>
            </a:pPr>
            <a:r>
              <a:rPr lang="fr-FR" sz="1800" b="0" i="0" u="none" strike="noStrike" baseline="0" dirty="0">
                <a:solidFill>
                  <a:srgbClr val="000000"/>
                </a:solidFill>
                <a:latin typeface="HelveticaNeue-Light-Identity-H"/>
              </a:rPr>
              <a:t>Appréhender les dangers physiques (trous dans le sol, étendue d’eau, etc.) pour éviter que les enfants et les personnes ayant la charge d’enfants ne </a:t>
            </a:r>
            <a:r>
              <a:rPr lang="es-ES" sz="1800" b="0" i="0" u="none" strike="noStrike" baseline="0" dirty="0">
                <a:solidFill>
                  <a:srgbClr val="000000"/>
                </a:solidFill>
                <a:latin typeface="HelveticaNeue-Light-Identity-H"/>
              </a:rPr>
              <a:t>se </a:t>
            </a:r>
            <a:r>
              <a:rPr lang="es-ES" sz="1800" b="0" i="0" u="none" strike="noStrike" baseline="0" dirty="0" err="1">
                <a:solidFill>
                  <a:srgbClr val="000000"/>
                </a:solidFill>
                <a:latin typeface="HelveticaNeue-Light-Identity-H"/>
              </a:rPr>
              <a:t>blessent</a:t>
            </a:r>
            <a:r>
              <a:rPr lang="es-ES" sz="1800" b="0" i="0" u="none" strike="noStrike" baseline="0" dirty="0">
                <a:solidFill>
                  <a:srgbClr val="000000"/>
                </a:solidFill>
                <a:latin typeface="HelveticaNeue-Light-Identity-H"/>
              </a:rPr>
              <a:t>;</a:t>
            </a:r>
          </a:p>
          <a:p>
            <a:pPr marL="514350" indent="-285750" algn="l">
              <a:buFont typeface="Arial" panose="020B0604020202020204" pitchFamily="34" charset="0"/>
              <a:buChar char="•"/>
            </a:pPr>
            <a:r>
              <a:rPr lang="fr-FR" sz="1800" b="0" i="0" u="none" strike="noStrike" baseline="0" dirty="0">
                <a:solidFill>
                  <a:srgbClr val="000000"/>
                </a:solidFill>
                <a:latin typeface="HelveticaNeue-Light-Identity-H"/>
              </a:rPr>
              <a:t>Offrir des éclairages suffisants dans tous les sites (ainsi que de l’eau, l’assainissement et des installations sanitaires) au sein des hébergements;</a:t>
            </a:r>
          </a:p>
          <a:p>
            <a:pPr marL="514350" indent="-285750" algn="l">
              <a:buFont typeface="Arial" panose="020B0604020202020204" pitchFamily="34" charset="0"/>
              <a:buChar char="•"/>
            </a:pPr>
            <a:r>
              <a:rPr lang="fr-FR" sz="1800" b="0" i="0" u="none" strike="noStrike" baseline="0" dirty="0">
                <a:solidFill>
                  <a:srgbClr val="000000"/>
                </a:solidFill>
                <a:latin typeface="HelveticaNeue-Light-Identity-H"/>
              </a:rPr>
              <a:t>Offrir aux enfants des voies d’accès sûres aux écoles et aux espaces de </a:t>
            </a:r>
            <a:r>
              <a:rPr lang="es-ES" sz="1800" b="0" i="0" u="none" strike="noStrike" baseline="0" dirty="0" err="1">
                <a:solidFill>
                  <a:srgbClr val="000000"/>
                </a:solidFill>
                <a:latin typeface="HelveticaNeue-Light-Identity-H"/>
              </a:rPr>
              <a:t>jeux</a:t>
            </a:r>
            <a:r>
              <a:rPr lang="es-ES" sz="1800" b="0" i="0" u="none" strike="noStrike" baseline="0" dirty="0">
                <a:solidFill>
                  <a:srgbClr val="000000"/>
                </a:solidFill>
                <a:latin typeface="HelveticaNeue-Light-Identity-H"/>
              </a:rPr>
              <a:t>;</a:t>
            </a:r>
          </a:p>
          <a:p>
            <a:pPr marL="514350" indent="-285750" algn="l">
              <a:buFont typeface="Arial" panose="020B0604020202020204" pitchFamily="34" charset="0"/>
              <a:buChar char="•"/>
            </a:pPr>
            <a:r>
              <a:rPr lang="fr-FR" sz="1800" b="0" i="0" u="none" strike="noStrike" baseline="0" dirty="0">
                <a:solidFill>
                  <a:srgbClr val="000000"/>
                </a:solidFill>
                <a:latin typeface="HelveticaNeue-Light-Identity-H"/>
              </a:rPr>
              <a:t>Filtrer et surveiller les participants pour assurer que seuls les enfants au dessus de l’âge minimal d’admission à l’emploi sont impliqués dans des programmes de type logement décent et d’établissements connexes au travail (y compris les programmes de type « argent contre travail »).</a:t>
            </a:r>
            <a:endParaRPr lang="en-US" dirty="0">
              <a:solidFill>
                <a:srgbClr val="5F7085"/>
              </a:solidFill>
              <a:effectLst/>
            </a:endParaRPr>
          </a:p>
          <a:p>
            <a:endParaRPr lang="en-US" dirty="0"/>
          </a:p>
          <a:p>
            <a:pPr algn="l"/>
            <a:r>
              <a:rPr lang="fr-FR" sz="1800" b="0" i="0" u="none" strike="noStrike" baseline="0" dirty="0">
                <a:latin typeface="HelveticaNeue-Light-Identity-H"/>
              </a:rPr>
              <a:t>Les acteurs du secteur des abris et habitat doivent travailler avec un échantillon représentatif de la population touchée pour cerner les obstacles, les risques et </a:t>
            </a:r>
            <a:r>
              <a:rPr lang="es-ES" sz="1800" b="0" i="0" u="none" strike="noStrike" baseline="0" dirty="0">
                <a:latin typeface="HelveticaNeue-Light-Identity-H"/>
              </a:rPr>
              <a:t>les </a:t>
            </a:r>
            <a:r>
              <a:rPr lang="es-ES" sz="1800" b="0" i="0" u="none" strike="noStrike" baseline="0" dirty="0" err="1">
                <a:latin typeface="HelveticaNeue-Light-Identity-H"/>
              </a:rPr>
              <a:t>solutions</a:t>
            </a:r>
            <a:r>
              <a:rPr lang="es-ES" sz="1800" b="0" i="0" u="none" strike="noStrike" baseline="0" dirty="0">
                <a:latin typeface="HelveticaNeue-Light-Identity-H"/>
              </a:rPr>
              <a:t>.</a:t>
            </a:r>
            <a:endParaRPr lang="en-US" dirty="0"/>
          </a:p>
          <a:p>
            <a:pPr marL="0" marR="0" lvl="0" indent="0" algn="l" rtl="0">
              <a:lnSpc>
                <a:spcPct val="100000"/>
              </a:lnSpc>
              <a:spcBef>
                <a:spcPts val="0"/>
              </a:spcBef>
              <a:spcAft>
                <a:spcPts val="0"/>
              </a:spcAft>
              <a:buClr>
                <a:schemeClr val="dk1"/>
              </a:buClr>
              <a:buSzPts val="1200"/>
              <a:buFont typeface="Arial" panose="020B0604020202020204" pitchFamily="34" charset="0"/>
              <a:buNone/>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r>
              <a:rPr lang="en-US" b="1" dirty="0" err="1">
                <a:latin typeface="Arial"/>
                <a:ea typeface="Arial"/>
                <a:cs typeface="Arial"/>
                <a:sym typeface="Arial"/>
              </a:rPr>
              <a:t>Sujet</a:t>
            </a:r>
            <a:r>
              <a:rPr lang="en-US" b="1" dirty="0">
                <a:latin typeface="Arial"/>
                <a:ea typeface="Arial"/>
                <a:cs typeface="Arial"/>
                <a:sym typeface="Arial"/>
              </a:rPr>
              <a:t> de Discussion : </a:t>
            </a:r>
            <a:r>
              <a:rPr lang="fr-FR" dirty="0"/>
              <a:t>Sur quels sujets de PE les spécialistes des abris et de l’habitat devraient-ils être formés ? </a:t>
            </a:r>
          </a:p>
          <a:p>
            <a:pPr algn="l"/>
            <a:r>
              <a:rPr lang="en-US" dirty="0"/>
              <a:t>-&gt; </a:t>
            </a:r>
            <a:r>
              <a:rPr lang="fr-FR" sz="1800" b="0" i="0" u="none" strike="noStrike" baseline="0" dirty="0">
                <a:solidFill>
                  <a:srgbClr val="000000"/>
                </a:solidFill>
                <a:latin typeface="HelveticaNeue-Light-Identity-H"/>
              </a:rPr>
              <a:t>La formation de spécialistes des abris et habitat peut ne pas inclure la protection de l’enfance. Les acteurs de la protection de l’enfance doivent soutenir les acteurs du secteur des abris et habitat pour inclure la protection de l’enfance dans toutes leurs actions. Les acteurs du secteur des abris et habitat doivent au minimum être formés sur:</a:t>
            </a:r>
          </a:p>
          <a:p>
            <a:pPr marL="514350" indent="-285750" algn="l">
              <a:buFont typeface="Arial" panose="020B0604020202020204" pitchFamily="34" charset="0"/>
              <a:buChar char="•"/>
            </a:pPr>
            <a:r>
              <a:rPr lang="fr-FR" sz="1800" b="0" i="0" u="none" strike="noStrike" baseline="0" dirty="0">
                <a:solidFill>
                  <a:srgbClr val="000000"/>
                </a:solidFill>
                <a:latin typeface="HelveticaNeue-Light-Identity-H"/>
              </a:rPr>
              <a:t>Les mesures de sauvegarde des enfants, y compris la mise en </a:t>
            </a:r>
            <a:r>
              <a:rPr lang="fr-FR" sz="1800" b="0" i="0" u="none" strike="noStrike" baseline="0" dirty="0" err="1">
                <a:solidFill>
                  <a:srgbClr val="000000"/>
                </a:solidFill>
                <a:latin typeface="HelveticaNeue-Light-Identity-H"/>
              </a:rPr>
              <a:t>oeuvre</a:t>
            </a:r>
            <a:r>
              <a:rPr lang="fr-FR" sz="1800" b="0" i="0" u="none" strike="noStrike" baseline="0" dirty="0">
                <a:solidFill>
                  <a:srgbClr val="000000"/>
                </a:solidFill>
                <a:latin typeface="HelveticaNeue-Light-Identity-H"/>
              </a:rPr>
              <a:t> de codes de conduite et de protocoles;</a:t>
            </a:r>
          </a:p>
          <a:p>
            <a:pPr marL="514350" indent="-285750" algn="l">
              <a:buFont typeface="Arial" panose="020B0604020202020204" pitchFamily="34" charset="0"/>
              <a:buChar char="•"/>
            </a:pPr>
            <a:r>
              <a:rPr lang="fr-FR" sz="1800" b="0" i="0" u="none" strike="noStrike" baseline="0" dirty="0">
                <a:solidFill>
                  <a:srgbClr val="000000"/>
                </a:solidFill>
                <a:latin typeface="HelveticaNeue-Light-Identity-H"/>
              </a:rPr>
              <a:t>La protection contre l’exploitation et les sévices sexuels;</a:t>
            </a:r>
          </a:p>
          <a:p>
            <a:pPr marL="514350" indent="-285750" algn="l">
              <a:buFont typeface="Arial" panose="020B0604020202020204" pitchFamily="34" charset="0"/>
              <a:buChar char="•"/>
            </a:pPr>
            <a:r>
              <a:rPr lang="fr-FR" sz="1800" b="0" i="0" u="none" strike="noStrike" baseline="0" dirty="0">
                <a:solidFill>
                  <a:srgbClr val="000000"/>
                </a:solidFill>
                <a:latin typeface="HelveticaNeue-Light-Identity-H"/>
              </a:rPr>
              <a:t>Identifier et parler des problèmes relatifs à la protection de l’enfance;</a:t>
            </a:r>
          </a:p>
          <a:p>
            <a:pPr marL="514350" indent="-285750" algn="l">
              <a:buFont typeface="Arial" panose="020B0604020202020204" pitchFamily="34" charset="0"/>
              <a:buChar char="•"/>
            </a:pPr>
            <a:r>
              <a:rPr lang="fr-FR" sz="1800" b="0" i="0" u="none" strike="noStrike" baseline="0" dirty="0">
                <a:solidFill>
                  <a:srgbClr val="000000"/>
                </a:solidFill>
                <a:latin typeface="HelveticaNeue-Light-Identity-H"/>
              </a:rPr>
              <a:t>Consulter les enfants lors des évaluations, du suivi et de la planification des </a:t>
            </a:r>
            <a:r>
              <a:rPr lang="es-ES" sz="1800" b="0" i="0" u="none" strike="noStrike" baseline="0" dirty="0" err="1">
                <a:solidFill>
                  <a:srgbClr val="000000"/>
                </a:solidFill>
                <a:latin typeface="HelveticaNeue-Light-Identity-H"/>
              </a:rPr>
              <a:t>foyers</a:t>
            </a:r>
            <a:r>
              <a:rPr lang="es-ES" sz="1800" b="0" i="0" u="none" strike="noStrike" baseline="0" dirty="0">
                <a:solidFill>
                  <a:srgbClr val="000000"/>
                </a:solidFill>
                <a:latin typeface="HelveticaNeue-Light-Identity-H"/>
              </a:rPr>
              <a:t> et des </a:t>
            </a:r>
            <a:r>
              <a:rPr lang="es-ES" sz="1800" b="0" i="0" u="none" strike="noStrike" baseline="0" dirty="0" err="1">
                <a:solidFill>
                  <a:srgbClr val="000000"/>
                </a:solidFill>
                <a:latin typeface="HelveticaNeue-Light-Identity-H"/>
              </a:rPr>
              <a:t>établissements</a:t>
            </a:r>
            <a:r>
              <a:rPr lang="es-ES" sz="1800" b="0" i="0" u="none" strike="noStrike" baseline="0" dirty="0">
                <a:solidFill>
                  <a:srgbClr val="000000"/>
                </a:solidFill>
                <a:latin typeface="HelveticaNeue-Light-Identity-H"/>
              </a:rPr>
              <a:t>.</a:t>
            </a: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
                <a:schemeClr val="dk1"/>
              </a:buClr>
              <a:buSzPts val="1200"/>
              <a:buFont typeface="Arial" panose="020B0604020202020204" pitchFamily="34" charset="0"/>
              <a:buNone/>
              <a:tabLst/>
              <a:defRPr/>
            </a:pPr>
            <a:endParaRPr lang="en-US" dirty="0"/>
          </a:p>
        </p:txBody>
      </p:sp>
      <p:sp>
        <p:nvSpPr>
          <p:cNvPr id="267" name="Google Shape;267;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fr-FR" dirty="0"/>
              <a:t>Les collègues de l’EAH, en particulier, devraient être consultés / impliqués, pour concevoir et planifier de manière adéquate (c'est-à-dire comment et où construire des latrines, des sections de douche s'il en existe, l'éclairage pour celles-ci, etc.), et lors de la gestion des risques physiques tels que les trous dans le sol, cours d’eau libre, éclairage insuffisant dans les installations EAH pour éviter les blessures aux enfants et aux soignants. </a:t>
            </a: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fr-FR" dirty="0"/>
              <a:t>Toutes les activités liées aux abris et à l’habitat sont étroitement liées aux quatre principes de protection qui s'appliquent à toute action humanitaire et à tous les acteurs humanitaires : </a:t>
            </a:r>
            <a:endParaRPr lang="en-US" dirty="0"/>
          </a:p>
          <a:p>
            <a:pPr marL="0" indent="0">
              <a:buFont typeface="Arial"/>
              <a:buNone/>
            </a:pPr>
            <a:r>
              <a:rPr lang="en-US" dirty="0"/>
              <a:t>Principe SMPE 1: </a:t>
            </a:r>
            <a:r>
              <a:rPr lang="fr-FR" b="0" i="0" dirty="0"/>
              <a:t>Survie et développement </a:t>
            </a:r>
          </a:p>
          <a:p>
            <a:pPr marL="0" indent="0">
              <a:buFont typeface="Arial"/>
              <a:buNone/>
            </a:pPr>
            <a:r>
              <a:rPr lang="fr-FR" b="0" dirty="0"/>
              <a:t>Principe </a:t>
            </a:r>
            <a:r>
              <a:rPr lang="en-US" dirty="0"/>
              <a:t>SMPE </a:t>
            </a:r>
            <a:r>
              <a:rPr lang="fr-FR" b="0" dirty="0"/>
              <a:t>2: </a:t>
            </a:r>
            <a:r>
              <a:rPr lang="fr-FR" b="0" i="0" dirty="0"/>
              <a:t>Non-discrimination et inclusion </a:t>
            </a:r>
          </a:p>
          <a:p>
            <a:pPr marL="0" indent="0">
              <a:buFont typeface="Arial"/>
              <a:buNone/>
            </a:pPr>
            <a:r>
              <a:rPr lang="fr-FR" b="0" dirty="0"/>
              <a:t>Principe </a:t>
            </a:r>
            <a:r>
              <a:rPr lang="en-US" dirty="0"/>
              <a:t>SMPE </a:t>
            </a:r>
            <a:r>
              <a:rPr lang="fr-FR" b="0" dirty="0"/>
              <a:t>3: </a:t>
            </a:r>
            <a:r>
              <a:rPr lang="fr-FR" b="0" i="0" dirty="0"/>
              <a:t>Participation des enfants </a:t>
            </a:r>
          </a:p>
          <a:p>
            <a:pPr marL="0" indent="0">
              <a:buFont typeface="Arial"/>
              <a:buNone/>
            </a:pPr>
            <a:r>
              <a:rPr lang="en-US" b="0" dirty="0"/>
              <a:t>Principe </a:t>
            </a:r>
            <a:r>
              <a:rPr lang="en-US" dirty="0"/>
              <a:t>SMPE </a:t>
            </a:r>
            <a:r>
              <a:rPr lang="en-US" b="0" dirty="0"/>
              <a:t>4: </a:t>
            </a:r>
            <a:r>
              <a:rPr lang="fr-FR" b="0" i="0" dirty="0"/>
              <a:t>Les intérêts supérieurs de l'enfant </a:t>
            </a:r>
          </a:p>
          <a:p>
            <a:pPr marL="0" indent="0">
              <a:buFont typeface="Arial"/>
              <a:buNone/>
            </a:pPr>
            <a:r>
              <a:rPr lang="en-US" b="0" dirty="0"/>
              <a:t>Principe </a:t>
            </a:r>
            <a:r>
              <a:rPr lang="en-US" dirty="0"/>
              <a:t>Sphere 1: </a:t>
            </a:r>
            <a:r>
              <a:rPr lang="fr-FR" b="0" i="0" dirty="0"/>
              <a:t>Renforcer la sécurité, la dignité et les droits des personnes, et éviter de les exposer davantage à des blessures (qui est </a:t>
            </a:r>
            <a:r>
              <a:rPr lang="en-US" b="0" dirty="0"/>
              <a:t>Principe </a:t>
            </a:r>
            <a:r>
              <a:rPr lang="en-US" dirty="0"/>
              <a:t>SMPE 5)</a:t>
            </a:r>
          </a:p>
          <a:p>
            <a:pPr marL="0" indent="0">
              <a:buFont typeface="Arial"/>
              <a:buNone/>
            </a:pPr>
            <a:r>
              <a:rPr lang="en-US" b="0" dirty="0"/>
              <a:t>Principe </a:t>
            </a:r>
            <a:r>
              <a:rPr lang="en-US" dirty="0"/>
              <a:t>Sphere 2: </a:t>
            </a:r>
            <a:r>
              <a:rPr lang="fr-FR" b="0" i="0" dirty="0"/>
              <a:t>Garantir aux personnes l’accès à une assistance impartiale en fonction des besoins et sans discrimination  (qui est </a:t>
            </a:r>
            <a:r>
              <a:rPr lang="en-US" b="0" dirty="0"/>
              <a:t>Principe </a:t>
            </a:r>
            <a:r>
              <a:rPr lang="en-US" dirty="0"/>
              <a:t>SMPE 6)</a:t>
            </a:r>
          </a:p>
          <a:p>
            <a:pPr marL="0" indent="0">
              <a:buFont typeface="Arial"/>
              <a:buNone/>
            </a:pPr>
            <a:r>
              <a:rPr lang="en-US" b="0" dirty="0"/>
              <a:t>Principe </a:t>
            </a:r>
            <a:r>
              <a:rPr lang="en-US" dirty="0"/>
              <a:t>Sphere 3: </a:t>
            </a:r>
            <a:r>
              <a:rPr lang="fr-FR" b="0" i="0" dirty="0"/>
              <a:t>Aider les gens à se remettre des effets physiques et psychologiques de violence, de contrainte ou de privation délibérée (qui est </a:t>
            </a:r>
            <a:r>
              <a:rPr lang="en-US" b="0" dirty="0"/>
              <a:t>Principe </a:t>
            </a:r>
            <a:r>
              <a:rPr lang="en-US" dirty="0"/>
              <a:t>SMPE 7)</a:t>
            </a:r>
          </a:p>
          <a:p>
            <a:pPr marL="0" indent="0">
              <a:buFont typeface="Arial"/>
              <a:buNone/>
            </a:pPr>
            <a:r>
              <a:rPr lang="en-US" b="0" dirty="0"/>
              <a:t>Principe </a:t>
            </a:r>
            <a:r>
              <a:rPr lang="en-US" dirty="0"/>
              <a:t>Sphere 4: </a:t>
            </a:r>
            <a:r>
              <a:rPr lang="fr-FR" b="0" i="0" dirty="0"/>
              <a:t>Aider les gens à revendiquer leurs droits  (qui est </a:t>
            </a:r>
            <a:r>
              <a:rPr lang="en-US" b="0" dirty="0"/>
              <a:t>Principe </a:t>
            </a:r>
            <a:r>
              <a:rPr lang="en-US" dirty="0"/>
              <a:t>SMPE 8)</a:t>
            </a:r>
            <a:endParaRPr lang="fr-FR" b="0" i="0" dirty="0"/>
          </a:p>
          <a:p>
            <a:pPr marL="0" indent="0">
              <a:buFont typeface="Arial"/>
              <a:buNone/>
            </a:pPr>
            <a:r>
              <a:rPr lang="en-US" b="0" dirty="0"/>
              <a:t>Principe </a:t>
            </a:r>
            <a:r>
              <a:rPr lang="en-US" dirty="0"/>
              <a:t>SMPE </a:t>
            </a:r>
            <a:r>
              <a:rPr lang="en-US" b="0" dirty="0"/>
              <a:t>9: </a:t>
            </a:r>
            <a:r>
              <a:rPr lang="fr-FR" b="0" i="0" dirty="0"/>
              <a:t>Renforcer les systèmes de protection de l'enfance </a:t>
            </a:r>
            <a:endParaRPr lang="en-US" b="0" dirty="0"/>
          </a:p>
          <a:p>
            <a:pPr marL="0" indent="0">
              <a:buFont typeface="Arial"/>
              <a:buNone/>
            </a:pPr>
            <a:r>
              <a:rPr lang="en-US" b="0" dirty="0"/>
              <a:t>Principe </a:t>
            </a:r>
            <a:r>
              <a:rPr lang="en-US" dirty="0"/>
              <a:t>SMPE </a:t>
            </a:r>
            <a:r>
              <a:rPr lang="en-US" b="0" dirty="0"/>
              <a:t>10: </a:t>
            </a:r>
            <a:r>
              <a:rPr lang="fr-FR" b="0" i="0" dirty="0"/>
              <a:t>Renforcer la résilience des enfants dans l’action humanitaire </a:t>
            </a:r>
            <a:endParaRPr lang="en-US" b="0" dirty="0"/>
          </a:p>
          <a:p>
            <a:pPr marL="228600" indent="0">
              <a:buFont typeface="+mj-lt"/>
              <a:buNone/>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fr-FR" dirty="0">
                <a:effectLst/>
                <a:latin typeface="Arial" panose="020B0604020202020204" pitchFamily="34" charset="0"/>
              </a:rPr>
              <a:t>Sur les neuf engagements de la Norme humanitaire fondamentale sur la qualité et la redevabilité (CHS), les engagements 1, 3, 4 et 5 s'appliquent particulièrement ici :</a:t>
            </a:r>
          </a:p>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fr-FR" dirty="0">
                <a:effectLst/>
                <a:latin typeface="Arial" panose="020B0604020202020204" pitchFamily="34" charset="0"/>
              </a:rPr>
              <a:t>CHS 1 vise à garantir que les personnes affectées reçoivent une assistance appropriée et adaptée</a:t>
            </a:r>
          </a:p>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fr-FR" dirty="0">
                <a:effectLst/>
                <a:latin typeface="Arial" panose="020B0604020202020204" pitchFamily="34" charset="0"/>
              </a:rPr>
              <a:t>CHS 3 vise à garantir que les personnes affectées </a:t>
            </a:r>
            <a:r>
              <a:rPr lang="fr-FR" dirty="0" err="1">
                <a:effectLst/>
                <a:latin typeface="Arial" panose="020B0604020202020204" pitchFamily="34" charset="0"/>
              </a:rPr>
              <a:t>affectées</a:t>
            </a:r>
            <a:r>
              <a:rPr lang="fr-FR" dirty="0">
                <a:effectLst/>
                <a:latin typeface="Arial" panose="020B0604020202020204" pitchFamily="34" charset="0"/>
              </a:rPr>
              <a:t> par les crises ne sont pas affectées de manière négative par l’action humanitaire et sont mieux préparées, plus résilientes et moins vulnérables grâce à celle-ci. (capacités locales et ne pas nuire)</a:t>
            </a:r>
          </a:p>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fr-FR" dirty="0">
                <a:effectLst/>
                <a:latin typeface="Arial" panose="020B0604020202020204" pitchFamily="34" charset="0"/>
              </a:rPr>
              <a:t>CHS 4 vise à garantir que les personnes affectées connaissent leurs droits, aient accès à l'information et participent aux décisions qui les concernent. (communication, participation et feedback)</a:t>
            </a:r>
          </a:p>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fr-FR" dirty="0">
                <a:effectLst/>
                <a:latin typeface="Arial" panose="020B0604020202020204" pitchFamily="34" charset="0"/>
              </a:rPr>
              <a:t>CHS 5 vise à garantir que les personnes affectées par les crises ont accès à des mécanismes sûrs et réactifs pour traiter leurs plaintes. </a:t>
            </a:r>
          </a:p>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fr-FR" dirty="0">
                <a:effectLst/>
                <a:latin typeface="Arial" panose="020B0604020202020204" pitchFamily="34" charset="0"/>
              </a:rPr>
              <a:t>-&gt; rappel : les organisations et individus impliqués dans la réponse humanitaire peuvent utiliser le CHS pour améliorer la qualité et l'efficacité de l'assistance qu'ils fournissent. Cela facilite également une plus grande responsabilité envers les communautés et les personnes touchées par la crise.</a:t>
            </a:r>
          </a:p>
          <a:p>
            <a:pPr marL="22860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s-ES" dirty="0"/>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40458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800" i="1" dirty="0">
                <a:effectLst/>
                <a:latin typeface="Times New Roman" panose="02020603050405020304" pitchFamily="18" charset="0"/>
                <a:ea typeface="Times New Roman" panose="02020603050405020304" pitchFamily="18" charset="0"/>
              </a:rPr>
              <a:t>En fonction du temps dont vous disposez, réfléchissez à ajouter ici des exemples de la région, du pays ou de l’intervention en lien avec le programme qui respecte les SMPE.</a:t>
            </a:r>
            <a:endParaRPr lang="fr-FR" sz="1800" dirty="0">
              <a:effectLst/>
              <a:latin typeface="Times New Roman" panose="02020603050405020304" pitchFamily="18" charset="0"/>
              <a:ea typeface="Times New Roman" panose="02020603050405020304" pitchFamily="18" charset="0"/>
            </a:endParaRPr>
          </a:p>
          <a:p>
            <a:r>
              <a:rPr lang="fr-FR" sz="1800" i="1" dirty="0">
                <a:effectLst/>
                <a:latin typeface="Times New Roman" panose="02020603050405020304" pitchFamily="18" charset="0"/>
                <a:ea typeface="Times New Roman" panose="02020603050405020304" pitchFamily="18" charset="0"/>
              </a:rPr>
              <a:t>Il peut s’agir de la version préliminaire d’une diapositive que vous pouvez modifier ou supprimer au besoin. </a:t>
            </a:r>
            <a:endParaRPr lang="fr-FR" sz="1800" dirty="0">
              <a:effectLst/>
              <a:latin typeface="Times New Roman" panose="02020603050405020304" pitchFamily="18" charset="0"/>
              <a:ea typeface="Times New Roman" panose="02020603050405020304" pitchFamily="18" charset="0"/>
            </a:endParaRPr>
          </a:p>
          <a:p>
            <a:r>
              <a:rPr lang="fr-FR" sz="1800" i="1" dirty="0">
                <a:effectLst/>
                <a:latin typeface="Times New Roman" panose="02020603050405020304" pitchFamily="18" charset="0"/>
                <a:ea typeface="Times New Roman" panose="02020603050405020304" pitchFamily="18" charset="0"/>
              </a:rPr>
              <a:t>Pour chaque exemple, vous pouvez ajouter : </a:t>
            </a:r>
            <a:endParaRPr lang="fr-FR"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fr-FR" sz="1800" i="1" dirty="0">
                <a:effectLst/>
                <a:latin typeface="Times New Roman" panose="02020603050405020304" pitchFamily="18" charset="0"/>
                <a:ea typeface="Times New Roman" panose="02020603050405020304" pitchFamily="18" charset="0"/>
              </a:rPr>
              <a:t>Une image/une carte/un drapeau du pays/de la région en question ;</a:t>
            </a:r>
            <a:endParaRPr lang="fr-FR"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fr-FR" sz="1800" i="1" dirty="0">
                <a:effectLst/>
                <a:latin typeface="Times New Roman" panose="02020603050405020304" pitchFamily="18" charset="0"/>
                <a:ea typeface="Times New Roman" panose="02020603050405020304" pitchFamily="18" charset="0"/>
              </a:rPr>
              <a:t>Une phrase de présentation brève, concise et fondamentale sur le programme/projet spécifique qui utilise le pilier 3 ; </a:t>
            </a:r>
            <a:endParaRPr lang="fr-FR"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fr-FR" sz="1800" i="1" dirty="0">
                <a:effectLst/>
                <a:latin typeface="Times New Roman" panose="02020603050405020304" pitchFamily="18" charset="0"/>
                <a:ea typeface="Times New Roman" panose="02020603050405020304" pitchFamily="18" charset="0"/>
              </a:rPr>
              <a:t>Le nom des organisations et des partenaires engagés dans le programme/projet ; </a:t>
            </a:r>
            <a:endParaRPr lang="fr-FR" sz="1800" dirty="0">
              <a:effectLst/>
              <a:latin typeface="Times New Roman" panose="02020603050405020304" pitchFamily="18" charset="0"/>
              <a:ea typeface="Times New Roman" panose="02020603050405020304" pitchFamily="18" charset="0"/>
            </a:endParaRPr>
          </a:p>
          <a:p>
            <a:pPr marL="342900" lvl="0" indent="-342900" fontAlgn="base">
              <a:buSzPts val="1000"/>
              <a:buFont typeface="Symbol" panose="05050102010706020507" pitchFamily="18" charset="2"/>
              <a:buChar char=""/>
              <a:tabLst>
                <a:tab pos="457200" algn="l"/>
              </a:tabLst>
            </a:pPr>
            <a:r>
              <a:rPr lang="fr-FR" sz="1800" i="1" dirty="0">
                <a:effectLst/>
                <a:latin typeface="Times New Roman" panose="02020603050405020304" pitchFamily="18" charset="0"/>
                <a:ea typeface="Times New Roman" panose="02020603050405020304" pitchFamily="18" charset="0"/>
              </a:rPr>
              <a:t>Des enseignements pratiques tirés, des actions clés, un message ou des chiffres qui susciteront l’intérêt de votre audience.</a:t>
            </a:r>
            <a:endParaRPr lang="fr-FR" sz="1800" dirty="0">
              <a:effectLst/>
              <a:latin typeface="Times New Roman" panose="02020603050405020304" pitchFamily="18" charset="0"/>
              <a:ea typeface="Times New Roman" panose="02020603050405020304" pitchFamily="18" charset="0"/>
            </a:endParaRPr>
          </a:p>
          <a:p>
            <a:pPr marL="228600" indent="0">
              <a:buFont typeface="Arial" panose="020B0604020202020204" pitchFamily="34" charset="0"/>
              <a:buNone/>
            </a:pPr>
            <a:endParaRPr lang="es-ES" i="1" dirty="0"/>
          </a:p>
          <a:p>
            <a:pPr marL="228600" indent="0">
              <a:buFont typeface="Arial" panose="020B0604020202020204" pitchFamily="34" charset="0"/>
              <a:buNone/>
            </a:pPr>
            <a:r>
              <a:rPr lang="fr-FR" i="1" dirty="0"/>
              <a:t>Autre option, si vous avez un temps de formation plus long (et aussi en fonction de l'audience que vous avez), cette diapositive peut être complétée de manière interactive pendant la session. Dans ce cas, vous pourriez : </a:t>
            </a:r>
          </a:p>
          <a:p>
            <a:pPr marL="400050" indent="-171450">
              <a:buFontTx/>
              <a:buChar char="-"/>
            </a:pPr>
            <a:r>
              <a:rPr lang="fr-FR" i="1" dirty="0"/>
              <a:t>diviser les groupes en 2 ou 3 petits groupes, </a:t>
            </a:r>
          </a:p>
          <a:p>
            <a:pPr marL="400050" indent="-171450">
              <a:buFontTx/>
              <a:buChar char="-"/>
            </a:pPr>
            <a:r>
              <a:rPr lang="fr-FR" i="1" dirty="0"/>
              <a:t>Accordez-leur 15 à 20 minutes pour préparer une courte présentation d'un exemple de région/pays/réponse dont la programmation soit conforme aux Standards </a:t>
            </a:r>
          </a:p>
          <a:p>
            <a:pPr marL="400050" indent="-171450">
              <a:buFontTx/>
              <a:buChar char="-"/>
            </a:pPr>
            <a:r>
              <a:rPr lang="fr-FR" i="1" dirty="0"/>
              <a:t>En plénière, demandez aux groupes de présenter leurs exemples et de discuter/comparer les enseignements tirés d'eux. S</a:t>
            </a:r>
          </a:p>
          <a:p>
            <a:pPr marL="228600" indent="0">
              <a:buFontTx/>
              <a:buNone/>
            </a:pPr>
            <a:r>
              <a:rPr lang="fr-FR" i="1" dirty="0"/>
              <a:t>Si vous penser envoyer ces diapositives aux participants après la formation, vous pouvez compléter cette diapositive pour conserver une trace du contenu des présentations. </a:t>
            </a:r>
          </a:p>
          <a:p>
            <a:pPr marL="228600" indent="0">
              <a:buFont typeface="Arial" panose="020B0604020202020204" pitchFamily="34" charset="0"/>
              <a:buNone/>
            </a:pPr>
            <a:endParaRPr lang="fr-FR" i="1" dirty="0"/>
          </a:p>
          <a:p>
            <a:pPr marL="228600" indent="0">
              <a:buFont typeface="Arial" panose="020B0604020202020204" pitchFamily="34" charset="0"/>
              <a:buNone/>
            </a:pPr>
            <a:r>
              <a:rPr lang="fr-FR" b="1" i="1" dirty="0"/>
              <a:t>ASTUCE</a:t>
            </a:r>
            <a:r>
              <a:rPr lang="fr-FR" i="1" dirty="0"/>
              <a:t> : Vous pouvez utiliser https://thenounproject.com/ pour obtenir des cartes de ce type. </a:t>
            </a:r>
            <a:endParaRPr lang="es-ES" i="1" dirty="0"/>
          </a:p>
          <a:p>
            <a:pPr marL="228600" indent="0">
              <a:buFont typeface="Arial" panose="020B0604020202020204" pitchFamily="34" charset="0"/>
              <a:buNone/>
            </a:pPr>
            <a:endParaRPr lang="es-ES" i="1" dirty="0"/>
          </a:p>
          <a:p>
            <a:endParaRPr lang="es-ES" b="0" i="1" u="none" dirty="0"/>
          </a:p>
          <a:p>
            <a:endParaRPr lang="en-US" b="0" i="1" u="none" dirty="0"/>
          </a:p>
        </p:txBody>
      </p:sp>
      <p:sp>
        <p:nvSpPr>
          <p:cNvPr id="4" name="Espace réservé du numéro de diapositive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69898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3"/>
        <p:cNvGrpSpPr/>
        <p:nvPr/>
      </p:nvGrpSpPr>
      <p:grpSpPr>
        <a:xfrm>
          <a:off x="0" y="0"/>
          <a:ext cx="0" cy="0"/>
          <a:chOff x="0" y="0"/>
          <a:chExt cx="0" cy="0"/>
        </a:xfrm>
      </p:grpSpPr>
      <p:sp>
        <p:nvSpPr>
          <p:cNvPr id="464" name="Google Shape;46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5" name="Google Shape;46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fr-FR" i="1" u="none" dirty="0">
                <a:solidFill>
                  <a:schemeClr val="hlink"/>
                </a:solidFill>
              </a:rPr>
              <a:t>[Facilitateurs - si vous pouvez projeter à partir d'internet, alors nous vous suggérons de diriger les gens là-bas et de leur montrer]. </a:t>
            </a:r>
            <a:endParaRPr lang="en-US" i="1" u="none" dirty="0">
              <a:solidFill>
                <a:schemeClr val="hlink"/>
              </a:solidFill>
            </a:endParaRPr>
          </a:p>
          <a:p>
            <a:pPr marL="0" marR="0" lvl="0" indent="0" algn="l" rtl="0">
              <a:lnSpc>
                <a:spcPct val="100000"/>
              </a:lnSpc>
              <a:spcBef>
                <a:spcPts val="0"/>
              </a:spcBef>
              <a:spcAft>
                <a:spcPts val="0"/>
              </a:spcAft>
              <a:buClr>
                <a:schemeClr val="dk1"/>
              </a:buClr>
              <a:buSzPts val="1200"/>
              <a:buFont typeface="Calibri"/>
              <a:buNone/>
            </a:pPr>
            <a:r>
              <a:rPr lang="en-US" u="sng" dirty="0"/>
              <a:t>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1" u="none" dirty="0"/>
              <a:t>Site de </a:t>
            </a:r>
            <a:r>
              <a:rPr lang="en-US" b="1" u="none" dirty="0" err="1"/>
              <a:t>l’Alliance</a:t>
            </a:r>
            <a:r>
              <a:rPr lang="en-US" dirty="0"/>
              <a:t>. </a:t>
            </a:r>
          </a:p>
          <a:p>
            <a:pPr marL="228600" marR="0" lvl="0" indent="-228600" algn="l" rtl="0">
              <a:lnSpc>
                <a:spcPct val="100000"/>
              </a:lnSpc>
              <a:spcBef>
                <a:spcPts val="0"/>
              </a:spcBef>
              <a:spcAft>
                <a:spcPts val="0"/>
              </a:spcAft>
              <a:buClr>
                <a:schemeClr val="dk1"/>
              </a:buClr>
              <a:buSzPts val="1200"/>
              <a:buFont typeface="Calibri"/>
              <a:buAutoNum type="arabicPeriod"/>
            </a:pPr>
            <a:r>
              <a:rPr lang="en-US" dirty="0"/>
              <a:t>Le </a:t>
            </a:r>
            <a:r>
              <a:rPr lang="en-US" dirty="0" err="1"/>
              <a:t>fichier</a:t>
            </a:r>
            <a:r>
              <a:rPr lang="en-US" dirty="0"/>
              <a:t> </a:t>
            </a:r>
            <a:r>
              <a:rPr lang="en-US" u="sng" dirty="0"/>
              <a:t>PDF</a:t>
            </a:r>
            <a:r>
              <a:rPr lang="en-US" dirty="0"/>
              <a:t> &amp; </a:t>
            </a:r>
            <a:r>
              <a:rPr lang="fr-FR" dirty="0"/>
              <a:t>tout le matériel disponible peut être téléchargé si les gens veulent imprimer seulement des parties du CPMS, sur le site de l'Alliance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fr-FR" u="sng" dirty="0"/>
              <a:t>Le dossier d'information " Introduction au CPMS </a:t>
            </a:r>
            <a:r>
              <a:rPr lang="fr-FR" dirty="0"/>
              <a:t>" contient ce PPT et des notes de facilitation, ainsi que le document d'introduction de 2 pages.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fr-FR" u="sng" dirty="0"/>
              <a:t>Un résumé </a:t>
            </a:r>
            <a:r>
              <a:rPr lang="fr-FR" dirty="0"/>
              <a:t>: Avec seulement 32 pages, il s'agit d'un document très général qui peut être utilisé pour introduire l'idée de normes minimales ou pour lancer des discussions sur la protection de l'enfance avec des collègues du gouvernement ou d'autres humanitaires sans les submerger avec l'énorme manuel.</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fr-FR" dirty="0"/>
              <a:t>Découvrez notre </a:t>
            </a:r>
            <a:r>
              <a:rPr lang="fr-FR" u="sng" dirty="0"/>
              <a:t>cours en ligne gratuit sur la CPMS</a:t>
            </a:r>
            <a:r>
              <a:rPr lang="fr-FR" dirty="0"/>
              <a:t>, qui comprend une série de modules.</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fr-FR" dirty="0"/>
              <a:t>Vidéos sur la chaîne </a:t>
            </a:r>
            <a:r>
              <a:rPr lang="fr-FR" dirty="0" err="1"/>
              <a:t>Youtube</a:t>
            </a:r>
            <a:r>
              <a:rPr lang="fr-FR" dirty="0"/>
              <a:t> de l'Alliance</a:t>
            </a:r>
          </a:p>
          <a:p>
            <a:pPr marL="228600" marR="0" lvl="0" indent="-228600" algn="l" defTabSz="914400" rtl="0" eaLnBrk="1" fontAlgn="auto" latinLnBrk="0" hangingPunct="1">
              <a:lnSpc>
                <a:spcPct val="100000"/>
              </a:lnSpc>
              <a:spcBef>
                <a:spcPts val="0"/>
              </a:spcBef>
              <a:spcAft>
                <a:spcPts val="0"/>
              </a:spcAft>
              <a:buClr>
                <a:schemeClr val="dk1"/>
              </a:buClr>
              <a:buSzPts val="1200"/>
              <a:buFont typeface="Calibri"/>
              <a:buAutoNum type="arabicPeriod"/>
              <a:tabLst/>
              <a:defRPr/>
            </a:pPr>
            <a:r>
              <a:rPr lang="fr-FR" dirty="0"/>
              <a:t>Une galerie de Standards </a:t>
            </a:r>
            <a:r>
              <a:rPr lang="fr-FR" u="sng" dirty="0"/>
              <a:t>illustrés</a:t>
            </a:r>
            <a:endParaRPr lang="en-US" u="sng" dirty="0"/>
          </a:p>
          <a:p>
            <a:pPr marL="0" marR="0" lvl="0" indent="0" algn="l" rtl="0">
              <a:lnSpc>
                <a:spcPct val="100000"/>
              </a:lnSpc>
              <a:spcBef>
                <a:spcPts val="0"/>
              </a:spcBef>
              <a:spcAft>
                <a:spcPts val="0"/>
              </a:spcAft>
              <a:buClr>
                <a:schemeClr val="dk1"/>
              </a:buClr>
              <a:buSzPts val="1200"/>
              <a:buFont typeface="Calibri"/>
              <a:buNone/>
            </a:pPr>
            <a:endParaRPr lang="en-US" u="sng" dirty="0"/>
          </a:p>
          <a:p>
            <a:pPr marL="0" marR="0" lvl="0" indent="0" algn="l" rtl="0">
              <a:lnSpc>
                <a:spcPct val="100000"/>
              </a:lnSpc>
              <a:spcBef>
                <a:spcPts val="0"/>
              </a:spcBef>
              <a:spcAft>
                <a:spcPts val="0"/>
              </a:spcAft>
              <a:buClr>
                <a:schemeClr val="dk1"/>
              </a:buClr>
              <a:buSzPts val="1200"/>
              <a:buFont typeface="Calibri"/>
              <a:buNone/>
            </a:pPr>
            <a:r>
              <a:rPr lang="en-US" b="1" u="none" dirty="0"/>
              <a:t>HSP:</a:t>
            </a:r>
          </a:p>
          <a:p>
            <a:pPr marL="0" lvl="0" indent="0" algn="l" rtl="0">
              <a:spcBef>
                <a:spcPts val="0"/>
              </a:spcBef>
              <a:spcAft>
                <a:spcPts val="0"/>
              </a:spcAft>
              <a:buNone/>
            </a:pPr>
            <a:r>
              <a:rPr lang="fr-FR" dirty="0"/>
              <a:t>1. </a:t>
            </a:r>
            <a:r>
              <a:rPr lang="fr-FR" u="sng" dirty="0"/>
              <a:t>Manuel en ligne</a:t>
            </a:r>
          </a:p>
          <a:p>
            <a:pPr marL="0" lvl="0" indent="0" algn="l" rtl="0">
              <a:spcBef>
                <a:spcPts val="0"/>
              </a:spcBef>
              <a:spcAft>
                <a:spcPts val="0"/>
              </a:spcAft>
              <a:buNone/>
            </a:pPr>
            <a:r>
              <a:rPr lang="fr-FR" dirty="0"/>
              <a:t>2. </a:t>
            </a:r>
            <a:r>
              <a:rPr lang="fr-FR" u="sng" dirty="0"/>
              <a:t>L'application du Partenariat pour les Standards Humanitaires </a:t>
            </a:r>
          </a:p>
          <a:p>
            <a:pPr marL="0" lvl="0" indent="0" algn="l" rtl="0">
              <a:spcBef>
                <a:spcPts val="0"/>
              </a:spcBef>
              <a:spcAft>
                <a:spcPts val="0"/>
              </a:spcAft>
              <a:buNone/>
            </a:pPr>
            <a:r>
              <a:rPr lang="fr-FR" dirty="0"/>
              <a:t>- C'est la deuxième application la plus populaire sur ce site après Sphère.</a:t>
            </a:r>
          </a:p>
          <a:p>
            <a:pPr marL="0" marR="0" lvl="0" indent="0" algn="l" rtl="0">
              <a:lnSpc>
                <a:spcPct val="100000"/>
              </a:lnSpc>
              <a:spcBef>
                <a:spcPts val="0"/>
              </a:spcBef>
              <a:spcAft>
                <a:spcPts val="0"/>
              </a:spcAft>
              <a:buClr>
                <a:schemeClr val="dk1"/>
              </a:buClr>
              <a:buSzPts val="1200"/>
              <a:buFont typeface="Calibri"/>
              <a:buNone/>
            </a:pPr>
            <a:endParaRPr lang="en-US" sz="1200" dirty="0"/>
          </a:p>
          <a:p>
            <a:pPr marL="0" marR="0" lvl="0" indent="0" algn="l" rtl="0">
              <a:lnSpc>
                <a:spcPct val="100000"/>
              </a:lnSpc>
              <a:spcBef>
                <a:spcPts val="0"/>
              </a:spcBef>
              <a:spcAft>
                <a:spcPts val="0"/>
              </a:spcAft>
              <a:buClr>
                <a:schemeClr val="dk1"/>
              </a:buClr>
              <a:buSzPts val="1200"/>
              <a:buFont typeface="Calibri"/>
              <a:buNone/>
            </a:pPr>
            <a:endParaRPr i="1" dirty="0"/>
          </a:p>
          <a:p>
            <a:pPr marL="0" lvl="0" indent="0" algn="l" rtl="0">
              <a:spcBef>
                <a:spcPts val="0"/>
              </a:spcBef>
              <a:spcAft>
                <a:spcPts val="0"/>
              </a:spcAft>
              <a:buNone/>
            </a:pPr>
            <a:r>
              <a:rPr lang="fr-FR" dirty="0"/>
              <a:t>DEMANDER : Quelles devraient être nos prochaines étapes en tant qu'équipe/agence/individu ?</a:t>
            </a:r>
          </a:p>
          <a:p>
            <a:pPr marL="0" lvl="0" indent="0" algn="l" rtl="0">
              <a:spcBef>
                <a:spcPts val="0"/>
              </a:spcBef>
              <a:spcAft>
                <a:spcPts val="0"/>
              </a:spcAft>
              <a:buNone/>
            </a:pPr>
            <a:r>
              <a:rPr lang="fr-FR" dirty="0"/>
              <a:t>(par exemple, vous pouvez prévoir une réunion plus longue pour assimiler les changements et créer un plan ; ou demander à des collègues de présenter certaines normes nouvelles/révisées et leurs implications pour le programme ; ou mettre en place une formation ou demander à la direction générale une réunion pour discuter de la responsabilité envers les enfants, </a:t>
            </a:r>
            <a:r>
              <a:rPr lang="fr-FR" dirty="0" err="1"/>
              <a:t>etc</a:t>
            </a:r>
            <a:r>
              <a:rPr lang="fr-FR" dirty="0"/>
              <a:t>).</a:t>
            </a:r>
          </a:p>
          <a:p>
            <a:pPr marL="0" lvl="0" indent="0" algn="l" rtl="0">
              <a:spcBef>
                <a:spcPts val="0"/>
              </a:spcBef>
              <a:spcAft>
                <a:spcPts val="0"/>
              </a:spcAft>
              <a:buNone/>
            </a:pPr>
            <a:r>
              <a:rPr lang="fr-FR" dirty="0"/>
              <a:t> </a:t>
            </a:r>
          </a:p>
          <a:p>
            <a:pPr marL="0" lvl="0" indent="0" algn="l" rtl="0">
              <a:spcBef>
                <a:spcPts val="0"/>
              </a:spcBef>
              <a:spcAft>
                <a:spcPts val="0"/>
              </a:spcAft>
              <a:buNone/>
            </a:pPr>
            <a:r>
              <a:rPr lang="fr-FR" dirty="0"/>
              <a:t>[Facilitateurs - </a:t>
            </a:r>
            <a:r>
              <a:rPr lang="fr-FR" u="sng" dirty="0"/>
              <a:t>Exemplaires imprimés </a:t>
            </a:r>
            <a:r>
              <a:rPr lang="fr-FR" dirty="0"/>
              <a:t>- l'Alliance mondiale dispose d'un petit stock du manuel et du résumé à Genève ; cependant, les pays et les régions sont encouragés à imprimer et à gérer leurs propres exemplaires localement. En général, cela se fait par le biais de la structure de coordination inter-agences. Sur demande, l'Alliance peut partager un PDF prêt à imprimer].</a:t>
            </a:r>
          </a:p>
          <a:p>
            <a:pPr marL="0" lvl="0" indent="0" algn="l" rtl="0">
              <a:spcBef>
                <a:spcPts val="0"/>
              </a:spcBef>
              <a:spcAft>
                <a:spcPts val="0"/>
              </a:spcAft>
              <a:buNone/>
            </a:pPr>
            <a:endParaRPr lang="fr-FR" dirty="0"/>
          </a:p>
          <a:p>
            <a:pPr marL="0" lvl="0" indent="0" algn="l" rtl="0">
              <a:spcBef>
                <a:spcPts val="0"/>
              </a:spcBef>
              <a:spcAft>
                <a:spcPts val="0"/>
              </a:spcAft>
              <a:buNone/>
            </a:pPr>
            <a:r>
              <a:rPr lang="fr-FR" dirty="0"/>
              <a:t>Merci beaucoup de vous être réunis et d'avoir commencé à explorer le CPMS. J'assurerai le suivi des prochaines étapes dont nous avons discuté. Et c'est là l'essentiel - le CPMS est un cadeau qui ne cesse de donner à chaque fois que vous l'ouvrez !</a:t>
            </a:r>
            <a:endParaRPr dirty="0"/>
          </a:p>
        </p:txBody>
      </p:sp>
      <p:sp>
        <p:nvSpPr>
          <p:cNvPr id="466" name="Google Shape;46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ext and objects3">
    <p:spTree>
      <p:nvGrpSpPr>
        <p:cNvPr id="1" name=""/>
        <p:cNvGrpSpPr/>
        <p:nvPr/>
      </p:nvGrpSpPr>
      <p:grpSpPr>
        <a:xfrm>
          <a:off x="0" y="0"/>
          <a:ext cx="0" cy="0"/>
          <a:chOff x="0" y="0"/>
          <a:chExt cx="0" cy="0"/>
        </a:xfrm>
      </p:grpSpPr>
      <p:sp>
        <p:nvSpPr>
          <p:cNvPr id="15" name="Título 1">
            <a:extLst>
              <a:ext uri="{FF2B5EF4-FFF2-40B4-BE49-F238E27FC236}">
                <a16:creationId xmlns:a16="http://schemas.microsoft.com/office/drawing/2014/main" id="{CE33FD22-C281-3F4F-A120-51CB75C6A8E5}"/>
              </a:ext>
            </a:extLst>
          </p:cNvPr>
          <p:cNvSpPr>
            <a:spLocks noGrp="1"/>
          </p:cNvSpPr>
          <p:nvPr>
            <p:ph type="title"/>
          </p:nvPr>
        </p:nvSpPr>
        <p:spPr>
          <a:xfrm>
            <a:off x="838200" y="365125"/>
            <a:ext cx="7227627" cy="1325563"/>
          </a:xfrm>
        </p:spPr>
        <p:txBody>
          <a:bodyPr/>
          <a:lstStyle>
            <a:lvl1pPr>
              <a:defRPr b="1">
                <a:solidFill>
                  <a:srgbClr val="415E7C"/>
                </a:solidFill>
              </a:defRPr>
            </a:lvl1pPr>
          </a:lstStyle>
          <a:p>
            <a:r>
              <a:rPr lang="es-MX" dirty="0"/>
              <a:t>Haz clic para modificar el estilo de título del patrón</a:t>
            </a:r>
            <a:endParaRPr lang="en-GB" dirty="0"/>
          </a:p>
        </p:txBody>
      </p:sp>
      <p:sp>
        <p:nvSpPr>
          <p:cNvPr id="16" name="Marcador de contenido 2">
            <a:extLst>
              <a:ext uri="{FF2B5EF4-FFF2-40B4-BE49-F238E27FC236}">
                <a16:creationId xmlns:a16="http://schemas.microsoft.com/office/drawing/2014/main" id="{3E78B670-3674-4648-BF50-EFC8E7B24AA4}"/>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pic>
        <p:nvPicPr>
          <p:cNvPr id="3" name="Imagen 2">
            <a:extLst>
              <a:ext uri="{FF2B5EF4-FFF2-40B4-BE49-F238E27FC236}">
                <a16:creationId xmlns:a16="http://schemas.microsoft.com/office/drawing/2014/main" id="{55607ED3-C6B4-2E4A-AC76-37ABEF7800A8}"/>
              </a:ext>
            </a:extLst>
          </p:cNvPr>
          <p:cNvPicPr>
            <a:picLocks noChangeAspect="1"/>
          </p:cNvPicPr>
          <p:nvPr userDrawn="1"/>
        </p:nvPicPr>
        <p:blipFill rotWithShape="1">
          <a:blip r:embed="rId2"/>
          <a:srcRect l="70610" t="10304" r="11372" b="9397"/>
          <a:stretch/>
        </p:blipFill>
        <p:spPr>
          <a:xfrm>
            <a:off x="8303342" y="0"/>
            <a:ext cx="3888658" cy="6858000"/>
          </a:xfrm>
          <a:prstGeom prst="rect">
            <a:avLst/>
          </a:prstGeom>
        </p:spPr>
      </p:pic>
    </p:spTree>
    <p:extLst>
      <p:ext uri="{BB962C8B-B14F-4D97-AF65-F5344CB8AC3E}">
        <p14:creationId xmlns:p14="http://schemas.microsoft.com/office/powerpoint/2010/main" val="61662544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mp; Text - Purple">
  <p:cSld name="Title &amp; Text - Purple">
    <p:spTree>
      <p:nvGrpSpPr>
        <p:cNvPr id="1" name="Shape 109"/>
        <p:cNvGrpSpPr/>
        <p:nvPr/>
      </p:nvGrpSpPr>
      <p:grpSpPr>
        <a:xfrm>
          <a:off x="0" y="0"/>
          <a:ext cx="0" cy="0"/>
          <a:chOff x="0" y="0"/>
          <a:chExt cx="0" cy="0"/>
        </a:xfrm>
      </p:grpSpPr>
      <p:sp>
        <p:nvSpPr>
          <p:cNvPr id="110" name="Google Shape;110;p43"/>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11" name="Google Shape;111;p43"/>
          <p:cNvCxnSpPr/>
          <p:nvPr/>
        </p:nvCxnSpPr>
        <p:spPr>
          <a:xfrm rot="10800000" flipH="1">
            <a:off x="656024" y="1635973"/>
            <a:ext cx="10820189" cy="33878"/>
          </a:xfrm>
          <a:prstGeom prst="straightConnector1">
            <a:avLst/>
          </a:prstGeom>
          <a:noFill/>
          <a:ln w="9525" cap="flat" cmpd="sng">
            <a:solidFill>
              <a:schemeClr val="accent3"/>
            </a:solidFill>
            <a:prstDash val="solid"/>
            <a:miter lim="800000"/>
            <a:headEnd type="none" w="sm" len="sm"/>
            <a:tailEnd type="none" w="sm" len="sm"/>
          </a:ln>
        </p:spPr>
      </p:cxnSp>
      <p:sp>
        <p:nvSpPr>
          <p:cNvPr id="112" name="Google Shape;112;p43"/>
          <p:cNvSpPr/>
          <p:nvPr/>
        </p:nvSpPr>
        <p:spPr>
          <a:xfrm>
            <a:off x="7858954" y="1589835"/>
            <a:ext cx="3617259" cy="92275"/>
          </a:xfrm>
          <a:prstGeom prst="rect">
            <a:avLst/>
          </a:prstGeom>
          <a:solidFill>
            <a:schemeClr val="accent3"/>
          </a:solidFill>
          <a:ln w="1270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3" name="Google Shape;113;p43"/>
          <p:cNvSpPr txBox="1">
            <a:spLocks noGrp="1"/>
          </p:cNvSpPr>
          <p:nvPr>
            <p:ph type="body" idx="1"/>
          </p:nvPr>
        </p:nvSpPr>
        <p:spPr>
          <a:xfrm>
            <a:off x="656022" y="1971675"/>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14" name="Google Shape;114;p43"/>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mp; Text - Teal">
  <p:cSld name="Title &amp; Text - Teal">
    <p:spTree>
      <p:nvGrpSpPr>
        <p:cNvPr id="1" name="Shape 115"/>
        <p:cNvGrpSpPr/>
        <p:nvPr/>
      </p:nvGrpSpPr>
      <p:grpSpPr>
        <a:xfrm>
          <a:off x="0" y="0"/>
          <a:ext cx="0" cy="0"/>
          <a:chOff x="0" y="0"/>
          <a:chExt cx="0" cy="0"/>
        </a:xfrm>
      </p:grpSpPr>
      <p:sp>
        <p:nvSpPr>
          <p:cNvPr id="116" name="Google Shape;116;p44"/>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17" name="Google Shape;117;p44"/>
          <p:cNvCxnSpPr/>
          <p:nvPr/>
        </p:nvCxnSpPr>
        <p:spPr>
          <a:xfrm rot="10800000" flipH="1">
            <a:off x="656024" y="1635973"/>
            <a:ext cx="10820189" cy="33878"/>
          </a:xfrm>
          <a:prstGeom prst="straightConnector1">
            <a:avLst/>
          </a:prstGeom>
          <a:noFill/>
          <a:ln w="9525" cap="flat" cmpd="sng">
            <a:solidFill>
              <a:schemeClr val="accent5"/>
            </a:solidFill>
            <a:prstDash val="solid"/>
            <a:miter lim="800000"/>
            <a:headEnd type="none" w="sm" len="sm"/>
            <a:tailEnd type="none" w="sm" len="sm"/>
          </a:ln>
        </p:spPr>
      </p:cxnSp>
      <p:sp>
        <p:nvSpPr>
          <p:cNvPr id="118" name="Google Shape;118;p44"/>
          <p:cNvSpPr/>
          <p:nvPr/>
        </p:nvSpPr>
        <p:spPr>
          <a:xfrm>
            <a:off x="7858954" y="1589835"/>
            <a:ext cx="3617259" cy="92275"/>
          </a:xfrm>
          <a:prstGeom prst="rect">
            <a:avLst/>
          </a:prstGeom>
          <a:solidFill>
            <a:schemeClr val="accent5"/>
          </a:solidFill>
          <a:ln w="12700" cap="flat" cmpd="sng">
            <a:solidFill>
              <a:schemeClr val="accent5"/>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19" name="Google Shape;119;p44"/>
          <p:cNvSpPr txBox="1">
            <a:spLocks noGrp="1"/>
          </p:cNvSpPr>
          <p:nvPr>
            <p:ph type="body" idx="1"/>
          </p:nvPr>
        </p:nvSpPr>
        <p:spPr>
          <a:xfrm>
            <a:off x="656022" y="1971676"/>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0" name="Google Shape;120;p44"/>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mp; Text - Green">
  <p:cSld name="Title &amp; Text - Green">
    <p:spTree>
      <p:nvGrpSpPr>
        <p:cNvPr id="1" name="Shape 121"/>
        <p:cNvGrpSpPr/>
        <p:nvPr/>
      </p:nvGrpSpPr>
      <p:grpSpPr>
        <a:xfrm>
          <a:off x="0" y="0"/>
          <a:ext cx="0" cy="0"/>
          <a:chOff x="0" y="0"/>
          <a:chExt cx="0" cy="0"/>
        </a:xfrm>
      </p:grpSpPr>
      <p:sp>
        <p:nvSpPr>
          <p:cNvPr id="122" name="Google Shape;122;p45"/>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4"/>
              </a:buClr>
              <a:buSzPts val="3600"/>
              <a:buFont typeface="Helvetica Neue"/>
              <a:buNone/>
              <a:defRPr sz="3600" b="1">
                <a:solidFill>
                  <a:schemeClr val="accent4"/>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23" name="Google Shape;123;p45"/>
          <p:cNvCxnSpPr/>
          <p:nvPr/>
        </p:nvCxnSpPr>
        <p:spPr>
          <a:xfrm rot="10800000" flipH="1">
            <a:off x="656024" y="1635973"/>
            <a:ext cx="10820189" cy="33878"/>
          </a:xfrm>
          <a:prstGeom prst="straightConnector1">
            <a:avLst/>
          </a:prstGeom>
          <a:noFill/>
          <a:ln w="9525" cap="flat" cmpd="sng">
            <a:solidFill>
              <a:schemeClr val="accent4"/>
            </a:solidFill>
            <a:prstDash val="solid"/>
            <a:miter lim="800000"/>
            <a:headEnd type="none" w="sm" len="sm"/>
            <a:tailEnd type="none" w="sm" len="sm"/>
          </a:ln>
        </p:spPr>
      </p:cxnSp>
      <p:sp>
        <p:nvSpPr>
          <p:cNvPr id="124" name="Google Shape;124;p45"/>
          <p:cNvSpPr/>
          <p:nvPr/>
        </p:nvSpPr>
        <p:spPr>
          <a:xfrm>
            <a:off x="7858954" y="1589835"/>
            <a:ext cx="3617259" cy="92275"/>
          </a:xfrm>
          <a:prstGeom prst="rect">
            <a:avLst/>
          </a:prstGeom>
          <a:solidFill>
            <a:schemeClr val="accent4"/>
          </a:solidFill>
          <a:ln w="12700" cap="flat" cmpd="sng">
            <a:solidFill>
              <a:schemeClr val="accent4"/>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5" name="Google Shape;125;p45"/>
          <p:cNvSpPr txBox="1">
            <a:spLocks noGrp="1"/>
          </p:cNvSpPr>
          <p:nvPr>
            <p:ph type="body" idx="1"/>
          </p:nvPr>
        </p:nvSpPr>
        <p:spPr>
          <a:xfrm>
            <a:off x="656022" y="1971675"/>
            <a:ext cx="10820015" cy="42862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2"/>
              </a:buClr>
              <a:buSzPts val="2400"/>
              <a:buChar char="•"/>
              <a:defRPr/>
            </a:lvl2pPr>
            <a:lvl3pPr marL="1371600" lvl="2" indent="-355600" algn="l">
              <a:lnSpc>
                <a:spcPct val="90000"/>
              </a:lnSpc>
              <a:spcBef>
                <a:spcPts val="500"/>
              </a:spcBef>
              <a:spcAft>
                <a:spcPts val="0"/>
              </a:spcAft>
              <a:buClr>
                <a:schemeClr val="accent2"/>
              </a:buClr>
              <a:buSzPts val="2000"/>
              <a:buChar char="•"/>
              <a:defRPr/>
            </a:lvl3pPr>
            <a:lvl4pPr marL="1828800" lvl="3" indent="-342900" algn="l">
              <a:lnSpc>
                <a:spcPct val="90000"/>
              </a:lnSpc>
              <a:spcBef>
                <a:spcPts val="500"/>
              </a:spcBef>
              <a:spcAft>
                <a:spcPts val="0"/>
              </a:spcAft>
              <a:buClr>
                <a:schemeClr val="accent2"/>
              </a:buClr>
              <a:buSzPts val="1800"/>
              <a:buChar char="•"/>
              <a:defRPr/>
            </a:lvl4pPr>
            <a:lvl5pPr marL="2286000" lvl="4" indent="-342900" algn="l">
              <a:lnSpc>
                <a:spcPct val="90000"/>
              </a:lnSpc>
              <a:spcBef>
                <a:spcPts val="500"/>
              </a:spcBef>
              <a:spcAft>
                <a:spcPts val="0"/>
              </a:spcAft>
              <a:buClr>
                <a:schemeClr val="accent2"/>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26" name="Google Shape;126;p45"/>
          <p:cNvSpPr txBox="1">
            <a:spLocks noGrp="1"/>
          </p:cNvSpPr>
          <p:nvPr>
            <p:ph type="body" idx="2"/>
          </p:nvPr>
        </p:nvSpPr>
        <p:spPr>
          <a:xfrm>
            <a:off x="656021" y="2614612"/>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2"/>
              </a:buClr>
              <a:buSzPts val="2800"/>
              <a:buChar char="•"/>
              <a:defRPr>
                <a:solidFill>
                  <a:schemeClr val="dk1"/>
                </a:solidFill>
              </a:defRPr>
            </a:lvl1pPr>
            <a:lvl2pPr marL="914400" lvl="1" indent="-381000" algn="l">
              <a:lnSpc>
                <a:spcPct val="90000"/>
              </a:lnSpc>
              <a:spcBef>
                <a:spcPts val="500"/>
              </a:spcBef>
              <a:spcAft>
                <a:spcPts val="0"/>
              </a:spcAft>
              <a:buClr>
                <a:schemeClr val="accent2"/>
              </a:buClr>
              <a:buSzPts val="2400"/>
              <a:buChar char="•"/>
              <a:defRPr>
                <a:solidFill>
                  <a:schemeClr val="dk1"/>
                </a:solidFill>
              </a:defRPr>
            </a:lvl2pPr>
            <a:lvl3pPr marL="1371600" lvl="2" indent="-355600" algn="l">
              <a:lnSpc>
                <a:spcPct val="90000"/>
              </a:lnSpc>
              <a:spcBef>
                <a:spcPts val="500"/>
              </a:spcBef>
              <a:spcAft>
                <a:spcPts val="0"/>
              </a:spcAft>
              <a:buClr>
                <a:schemeClr val="accent2"/>
              </a:buClr>
              <a:buSzPts val="2000"/>
              <a:buChar char="•"/>
              <a:defRPr>
                <a:solidFill>
                  <a:schemeClr val="dk1"/>
                </a:solidFill>
              </a:defRPr>
            </a:lvl3pPr>
            <a:lvl4pPr marL="1828800" lvl="3" indent="-342900" algn="l">
              <a:lnSpc>
                <a:spcPct val="90000"/>
              </a:lnSpc>
              <a:spcBef>
                <a:spcPts val="500"/>
              </a:spcBef>
              <a:spcAft>
                <a:spcPts val="0"/>
              </a:spcAft>
              <a:buClr>
                <a:schemeClr val="accent2"/>
              </a:buClr>
              <a:buSzPts val="1800"/>
              <a:buChar char="•"/>
              <a:defRPr>
                <a:solidFill>
                  <a:schemeClr val="dk1"/>
                </a:solidFill>
              </a:defRPr>
            </a:lvl4pPr>
            <a:lvl5pPr marL="2286000" lvl="4" indent="-342900" algn="l">
              <a:lnSpc>
                <a:spcPct val="90000"/>
              </a:lnSpc>
              <a:spcBef>
                <a:spcPts val="500"/>
              </a:spcBef>
              <a:spcAft>
                <a:spcPts val="0"/>
              </a:spcAft>
              <a:buClr>
                <a:schemeClr val="accent2"/>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mp; Text with Dots - Purple">
  <p:cSld name="Title &amp; Text with Dots - Purple">
    <p:spTree>
      <p:nvGrpSpPr>
        <p:cNvPr id="1" name="Shape 127"/>
        <p:cNvGrpSpPr/>
        <p:nvPr/>
      </p:nvGrpSpPr>
      <p:grpSpPr>
        <a:xfrm>
          <a:off x="0" y="0"/>
          <a:ext cx="0" cy="0"/>
          <a:chOff x="0" y="0"/>
          <a:chExt cx="0" cy="0"/>
        </a:xfrm>
      </p:grpSpPr>
      <p:grpSp>
        <p:nvGrpSpPr>
          <p:cNvPr id="128" name="Google Shape;128;p46"/>
          <p:cNvGrpSpPr/>
          <p:nvPr/>
        </p:nvGrpSpPr>
        <p:grpSpPr>
          <a:xfrm>
            <a:off x="0" y="5303520"/>
            <a:ext cx="12192000" cy="1639827"/>
            <a:chOff x="0" y="5303520"/>
            <a:chExt cx="12192000" cy="1639827"/>
          </a:xfrm>
        </p:grpSpPr>
        <p:pic>
          <p:nvPicPr>
            <p:cNvPr id="129" name="Google Shape;129;p46"/>
            <p:cNvPicPr preferRelativeResize="0"/>
            <p:nvPr/>
          </p:nvPicPr>
          <p:blipFill rotWithShape="1">
            <a:blip r:embed="rId2">
              <a:alphaModFix amt="20000"/>
            </a:blip>
            <a:srcRect l="59836" t="10673" r="12104" b="6770"/>
            <a:stretch/>
          </p:blipFill>
          <p:spPr>
            <a:xfrm rot="5400000">
              <a:off x="2302155" y="3001365"/>
              <a:ext cx="1639827" cy="6244138"/>
            </a:xfrm>
            <a:prstGeom prst="rect">
              <a:avLst/>
            </a:prstGeom>
            <a:noFill/>
            <a:ln>
              <a:noFill/>
            </a:ln>
          </p:spPr>
        </p:pic>
        <p:pic>
          <p:nvPicPr>
            <p:cNvPr id="130" name="Google Shape;130;p46"/>
            <p:cNvPicPr preferRelativeResize="0"/>
            <p:nvPr/>
          </p:nvPicPr>
          <p:blipFill rotWithShape="1">
            <a:blip r:embed="rId2">
              <a:alphaModFix amt="20000"/>
            </a:blip>
            <a:srcRect l="60063" t="10673" r="11953" b="6770"/>
            <a:stretch/>
          </p:blipFill>
          <p:spPr>
            <a:xfrm rot="5400000">
              <a:off x="8439135" y="3108523"/>
              <a:ext cx="1557867" cy="5947862"/>
            </a:xfrm>
            <a:prstGeom prst="rect">
              <a:avLst/>
            </a:prstGeom>
            <a:noFill/>
            <a:ln>
              <a:noFill/>
            </a:ln>
          </p:spPr>
        </p:pic>
      </p:grpSp>
      <p:sp>
        <p:nvSpPr>
          <p:cNvPr id="131" name="Google Shape;131;p46"/>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3"/>
              </a:buClr>
              <a:buSzPts val="3600"/>
              <a:buFont typeface="Helvetica Neue"/>
              <a:buNone/>
              <a:defRPr sz="3600" b="1">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46"/>
          <p:cNvSpPr txBox="1">
            <a:spLocks noGrp="1"/>
          </p:cNvSpPr>
          <p:nvPr>
            <p:ph type="body" idx="1"/>
          </p:nvPr>
        </p:nvSpPr>
        <p:spPr>
          <a:xfrm>
            <a:off x="656022" y="1690688"/>
            <a:ext cx="10820015" cy="48577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1"/>
              </a:buClr>
              <a:buSzPts val="2800"/>
              <a:buNone/>
              <a:defRPr b="1">
                <a:solidFill>
                  <a:schemeClr val="accent1"/>
                </a:solidFill>
              </a:defRPr>
            </a:lvl1pPr>
            <a:lvl2pPr marL="914400" lvl="1" indent="-381000" algn="l">
              <a:lnSpc>
                <a:spcPct val="90000"/>
              </a:lnSpc>
              <a:spcBef>
                <a:spcPts val="500"/>
              </a:spcBef>
              <a:spcAft>
                <a:spcPts val="0"/>
              </a:spcAft>
              <a:buClr>
                <a:schemeClr val="accent1"/>
              </a:buClr>
              <a:buSzPts val="2400"/>
              <a:buChar char="•"/>
              <a:defRPr/>
            </a:lvl2pPr>
            <a:lvl3pPr marL="1371600" lvl="2" indent="-355600" algn="l">
              <a:lnSpc>
                <a:spcPct val="90000"/>
              </a:lnSpc>
              <a:spcBef>
                <a:spcPts val="500"/>
              </a:spcBef>
              <a:spcAft>
                <a:spcPts val="0"/>
              </a:spcAft>
              <a:buClr>
                <a:schemeClr val="accent1"/>
              </a:buClr>
              <a:buSzPts val="2000"/>
              <a:buChar char="•"/>
              <a:defRPr/>
            </a:lvl3pPr>
            <a:lvl4pPr marL="1828800" lvl="3" indent="-342900" algn="l">
              <a:lnSpc>
                <a:spcPct val="90000"/>
              </a:lnSpc>
              <a:spcBef>
                <a:spcPts val="500"/>
              </a:spcBef>
              <a:spcAft>
                <a:spcPts val="0"/>
              </a:spcAft>
              <a:buClr>
                <a:schemeClr val="accent1"/>
              </a:buClr>
              <a:buSzPts val="1800"/>
              <a:buChar char="•"/>
              <a:defRPr/>
            </a:lvl4pPr>
            <a:lvl5pPr marL="2286000" lvl="4" indent="-342900" algn="l">
              <a:lnSpc>
                <a:spcPct val="90000"/>
              </a:lnSpc>
              <a:spcBef>
                <a:spcPts val="500"/>
              </a:spcBef>
              <a:spcAft>
                <a:spcPts val="0"/>
              </a:spcAft>
              <a:buClr>
                <a:schemeClr val="accent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3" name="Google Shape;133;p46"/>
          <p:cNvSpPr txBox="1">
            <a:spLocks noGrp="1"/>
          </p:cNvSpPr>
          <p:nvPr>
            <p:ph type="body" idx="2"/>
          </p:nvPr>
        </p:nvSpPr>
        <p:spPr>
          <a:xfrm>
            <a:off x="656021" y="2333625"/>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1"/>
              </a:buClr>
              <a:buSzPts val="2800"/>
              <a:buChar char="•"/>
              <a:defRPr>
                <a:solidFill>
                  <a:schemeClr val="dk1"/>
                </a:solidFill>
              </a:defRPr>
            </a:lvl1pPr>
            <a:lvl2pPr marL="914400" lvl="1" indent="-381000" algn="l">
              <a:lnSpc>
                <a:spcPct val="90000"/>
              </a:lnSpc>
              <a:spcBef>
                <a:spcPts val="500"/>
              </a:spcBef>
              <a:spcAft>
                <a:spcPts val="0"/>
              </a:spcAft>
              <a:buClr>
                <a:schemeClr val="accent1"/>
              </a:buClr>
              <a:buSzPts val="2400"/>
              <a:buChar char="•"/>
              <a:defRPr>
                <a:solidFill>
                  <a:schemeClr val="dk1"/>
                </a:solidFill>
              </a:defRPr>
            </a:lvl2pPr>
            <a:lvl3pPr marL="1371600" lvl="2" indent="-355600" algn="l">
              <a:lnSpc>
                <a:spcPct val="90000"/>
              </a:lnSpc>
              <a:spcBef>
                <a:spcPts val="500"/>
              </a:spcBef>
              <a:spcAft>
                <a:spcPts val="0"/>
              </a:spcAft>
              <a:buClr>
                <a:schemeClr val="accent1"/>
              </a:buClr>
              <a:buSzPts val="2000"/>
              <a:buChar char="•"/>
              <a:defRPr>
                <a:solidFill>
                  <a:schemeClr val="dk1"/>
                </a:solidFill>
              </a:defRPr>
            </a:lvl3pPr>
            <a:lvl4pPr marL="1828800" lvl="3" indent="-342900" algn="l">
              <a:lnSpc>
                <a:spcPct val="90000"/>
              </a:lnSpc>
              <a:spcBef>
                <a:spcPts val="500"/>
              </a:spcBef>
              <a:spcAft>
                <a:spcPts val="0"/>
              </a:spcAft>
              <a:buClr>
                <a:schemeClr val="accent1"/>
              </a:buClr>
              <a:buSzPts val="1800"/>
              <a:buChar char="•"/>
              <a:defRPr>
                <a:solidFill>
                  <a:schemeClr val="dk1"/>
                </a:solidFill>
              </a:defRPr>
            </a:lvl4pPr>
            <a:lvl5pPr marL="2286000" lvl="4" indent="-342900" algn="l">
              <a:lnSpc>
                <a:spcPct val="90000"/>
              </a:lnSpc>
              <a:spcBef>
                <a:spcPts val="500"/>
              </a:spcBef>
              <a:spcAft>
                <a:spcPts val="0"/>
              </a:spcAft>
              <a:buClr>
                <a:schemeClr val="accent1"/>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mp; Text with Dots - Teal">
  <p:cSld name="Title &amp; Text with Dots - Teal">
    <p:spTree>
      <p:nvGrpSpPr>
        <p:cNvPr id="1" name="Shape 134"/>
        <p:cNvGrpSpPr/>
        <p:nvPr/>
      </p:nvGrpSpPr>
      <p:grpSpPr>
        <a:xfrm>
          <a:off x="0" y="0"/>
          <a:ext cx="0" cy="0"/>
          <a:chOff x="0" y="0"/>
          <a:chExt cx="0" cy="0"/>
        </a:xfrm>
      </p:grpSpPr>
      <p:sp>
        <p:nvSpPr>
          <p:cNvPr id="135" name="Google Shape;135;p47"/>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5"/>
              </a:buClr>
              <a:buSzPts val="3600"/>
              <a:buFont typeface="Helvetica Neue"/>
              <a:buNone/>
              <a:defRPr sz="3600" b="1">
                <a:solidFill>
                  <a:schemeClr val="accent5"/>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6" name="Google Shape;136;p47"/>
          <p:cNvSpPr txBox="1">
            <a:spLocks noGrp="1"/>
          </p:cNvSpPr>
          <p:nvPr>
            <p:ph type="body" idx="1"/>
          </p:nvPr>
        </p:nvSpPr>
        <p:spPr>
          <a:xfrm>
            <a:off x="656022" y="1690688"/>
            <a:ext cx="10820015" cy="5715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2800"/>
              <a:buNone/>
              <a:defRPr b="1">
                <a:solidFill>
                  <a:schemeClr val="accent6"/>
                </a:solidFill>
              </a:defRPr>
            </a:lvl1pPr>
            <a:lvl2pPr marL="914400" lvl="1" indent="-381000" algn="l">
              <a:lnSpc>
                <a:spcPct val="90000"/>
              </a:lnSpc>
              <a:spcBef>
                <a:spcPts val="500"/>
              </a:spcBef>
              <a:spcAft>
                <a:spcPts val="0"/>
              </a:spcAft>
              <a:buClr>
                <a:schemeClr val="accent6"/>
              </a:buClr>
              <a:buSzPts val="2400"/>
              <a:buChar char="•"/>
              <a:defRPr/>
            </a:lvl2pPr>
            <a:lvl3pPr marL="1371600" lvl="2" indent="-355600" algn="l">
              <a:lnSpc>
                <a:spcPct val="90000"/>
              </a:lnSpc>
              <a:spcBef>
                <a:spcPts val="500"/>
              </a:spcBef>
              <a:spcAft>
                <a:spcPts val="0"/>
              </a:spcAft>
              <a:buClr>
                <a:schemeClr val="accent6"/>
              </a:buClr>
              <a:buSzPts val="2000"/>
              <a:buChar char="•"/>
              <a:defRPr/>
            </a:lvl3pPr>
            <a:lvl4pPr marL="1828800" lvl="3" indent="-342900" algn="l">
              <a:lnSpc>
                <a:spcPct val="90000"/>
              </a:lnSpc>
              <a:spcBef>
                <a:spcPts val="500"/>
              </a:spcBef>
              <a:spcAft>
                <a:spcPts val="0"/>
              </a:spcAft>
              <a:buClr>
                <a:schemeClr val="accent6"/>
              </a:buClr>
              <a:buSzPts val="1800"/>
              <a:buChar char="•"/>
              <a:defRPr/>
            </a:lvl4pPr>
            <a:lvl5pPr marL="2286000" lvl="4" indent="-342900" algn="l">
              <a:lnSpc>
                <a:spcPct val="90000"/>
              </a:lnSpc>
              <a:spcBef>
                <a:spcPts val="500"/>
              </a:spcBef>
              <a:spcAft>
                <a:spcPts val="0"/>
              </a:spcAft>
              <a:buClr>
                <a:schemeClr val="accent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37" name="Google Shape;137;p47"/>
          <p:cNvSpPr txBox="1">
            <a:spLocks noGrp="1"/>
          </p:cNvSpPr>
          <p:nvPr>
            <p:ph type="body" idx="2"/>
          </p:nvPr>
        </p:nvSpPr>
        <p:spPr>
          <a:xfrm>
            <a:off x="656021" y="2333624"/>
            <a:ext cx="10820015" cy="3729037"/>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6"/>
              </a:buClr>
              <a:buSzPts val="2800"/>
              <a:buChar char="•"/>
              <a:defRPr>
                <a:solidFill>
                  <a:schemeClr val="dk1"/>
                </a:solidFill>
              </a:defRPr>
            </a:lvl1pPr>
            <a:lvl2pPr marL="914400" lvl="1" indent="-381000" algn="l">
              <a:lnSpc>
                <a:spcPct val="90000"/>
              </a:lnSpc>
              <a:spcBef>
                <a:spcPts val="500"/>
              </a:spcBef>
              <a:spcAft>
                <a:spcPts val="0"/>
              </a:spcAft>
              <a:buClr>
                <a:schemeClr val="accent6"/>
              </a:buClr>
              <a:buSzPts val="2400"/>
              <a:buChar char="•"/>
              <a:defRPr>
                <a:solidFill>
                  <a:schemeClr val="dk1"/>
                </a:solidFill>
              </a:defRPr>
            </a:lvl2pPr>
            <a:lvl3pPr marL="1371600" lvl="2" indent="-355600" algn="l">
              <a:lnSpc>
                <a:spcPct val="90000"/>
              </a:lnSpc>
              <a:spcBef>
                <a:spcPts val="500"/>
              </a:spcBef>
              <a:spcAft>
                <a:spcPts val="0"/>
              </a:spcAft>
              <a:buClr>
                <a:schemeClr val="accent6"/>
              </a:buClr>
              <a:buSzPts val="2000"/>
              <a:buChar char="•"/>
              <a:defRPr>
                <a:solidFill>
                  <a:schemeClr val="dk1"/>
                </a:solidFill>
              </a:defRPr>
            </a:lvl3pPr>
            <a:lvl4pPr marL="1828800" lvl="3" indent="-342900" algn="l">
              <a:lnSpc>
                <a:spcPct val="90000"/>
              </a:lnSpc>
              <a:spcBef>
                <a:spcPts val="500"/>
              </a:spcBef>
              <a:spcAft>
                <a:spcPts val="0"/>
              </a:spcAft>
              <a:buClr>
                <a:schemeClr val="accent6"/>
              </a:buClr>
              <a:buSzPts val="1800"/>
              <a:buChar char="•"/>
              <a:defRPr>
                <a:solidFill>
                  <a:schemeClr val="dk1"/>
                </a:solidFill>
              </a:defRPr>
            </a:lvl4pPr>
            <a:lvl5pPr marL="2286000" lvl="4" indent="-342900" algn="l">
              <a:lnSpc>
                <a:spcPct val="90000"/>
              </a:lnSpc>
              <a:spcBef>
                <a:spcPts val="500"/>
              </a:spcBef>
              <a:spcAft>
                <a:spcPts val="0"/>
              </a:spcAft>
              <a:buClr>
                <a:schemeClr val="accent6"/>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grpSp>
        <p:nvGrpSpPr>
          <p:cNvPr id="138" name="Google Shape;138;p47"/>
          <p:cNvGrpSpPr/>
          <p:nvPr/>
        </p:nvGrpSpPr>
        <p:grpSpPr>
          <a:xfrm>
            <a:off x="0" y="5303520"/>
            <a:ext cx="12192000" cy="1639827"/>
            <a:chOff x="0" y="5303520"/>
            <a:chExt cx="12192000" cy="1639827"/>
          </a:xfrm>
        </p:grpSpPr>
        <p:pic>
          <p:nvPicPr>
            <p:cNvPr id="139" name="Google Shape;139;p47"/>
            <p:cNvPicPr preferRelativeResize="0"/>
            <p:nvPr/>
          </p:nvPicPr>
          <p:blipFill rotWithShape="1">
            <a:blip r:embed="rId2">
              <a:alphaModFix amt="20000"/>
            </a:blip>
            <a:srcRect l="59836" t="10673" r="12104" b="6770"/>
            <a:stretch/>
          </p:blipFill>
          <p:spPr>
            <a:xfrm rot="5400000">
              <a:off x="2302155" y="3001365"/>
              <a:ext cx="1639827" cy="6244138"/>
            </a:xfrm>
            <a:prstGeom prst="rect">
              <a:avLst/>
            </a:prstGeom>
            <a:noFill/>
            <a:ln>
              <a:noFill/>
            </a:ln>
          </p:spPr>
        </p:pic>
        <p:pic>
          <p:nvPicPr>
            <p:cNvPr id="140" name="Google Shape;140;p47"/>
            <p:cNvPicPr preferRelativeResize="0"/>
            <p:nvPr/>
          </p:nvPicPr>
          <p:blipFill rotWithShape="1">
            <a:blip r:embed="rId2">
              <a:alphaModFix amt="20000"/>
            </a:blip>
            <a:srcRect l="60063" t="10673" r="11953" b="6770"/>
            <a:stretch/>
          </p:blipFill>
          <p:spPr>
            <a:xfrm rot="5400000">
              <a:off x="8439135" y="3108523"/>
              <a:ext cx="1557867" cy="5947862"/>
            </a:xfrm>
            <a:prstGeom prst="rect">
              <a:avLst/>
            </a:prstGeom>
            <a:noFill/>
            <a:ln>
              <a:noFill/>
            </a:ln>
          </p:spPr>
        </p:pic>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mp; Two Column - Green">
  <p:cSld name="Title &amp; Two Column - Green">
    <p:spTree>
      <p:nvGrpSpPr>
        <p:cNvPr id="1" name="Shape 180"/>
        <p:cNvGrpSpPr/>
        <p:nvPr/>
      </p:nvGrpSpPr>
      <p:grpSpPr>
        <a:xfrm>
          <a:off x="0" y="0"/>
          <a:ext cx="0" cy="0"/>
          <a:chOff x="0" y="0"/>
          <a:chExt cx="0" cy="0"/>
        </a:xfrm>
      </p:grpSpPr>
      <p:sp>
        <p:nvSpPr>
          <p:cNvPr id="181" name="Google Shape;181;p51"/>
          <p:cNvSpPr/>
          <p:nvPr/>
        </p:nvSpPr>
        <p:spPr>
          <a:xfrm>
            <a:off x="0" y="0"/>
            <a:ext cx="12192000" cy="1609344"/>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grpSp>
        <p:nvGrpSpPr>
          <p:cNvPr id="182" name="Google Shape;182;p51"/>
          <p:cNvGrpSpPr/>
          <p:nvPr/>
        </p:nvGrpSpPr>
        <p:grpSpPr>
          <a:xfrm>
            <a:off x="-208788" y="0"/>
            <a:ext cx="12609576" cy="2174490"/>
            <a:chOff x="0" y="5043119"/>
            <a:chExt cx="12192000" cy="1814883"/>
          </a:xfrm>
        </p:grpSpPr>
        <p:pic>
          <p:nvPicPr>
            <p:cNvPr id="183" name="Google Shape;183;p51"/>
            <p:cNvPicPr preferRelativeResize="0"/>
            <p:nvPr/>
          </p:nvPicPr>
          <p:blipFill rotWithShape="1">
            <a:blip r:embed="rId2">
              <a:alphaModFix amt="20000"/>
            </a:blip>
            <a:srcRect l="50000" t="7392" r="19089" b="9029"/>
            <a:stretch/>
          </p:blipFill>
          <p:spPr>
            <a:xfrm rot="5400000">
              <a:off x="2349106" y="2694015"/>
              <a:ext cx="1814881" cy="6513094"/>
            </a:xfrm>
            <a:prstGeom prst="rect">
              <a:avLst/>
            </a:prstGeom>
            <a:noFill/>
            <a:ln>
              <a:noFill/>
            </a:ln>
          </p:spPr>
        </p:pic>
        <p:pic>
          <p:nvPicPr>
            <p:cNvPr id="184" name="Google Shape;184;p51"/>
            <p:cNvPicPr preferRelativeResize="0"/>
            <p:nvPr/>
          </p:nvPicPr>
          <p:blipFill rotWithShape="1">
            <a:blip r:embed="rId2">
              <a:alphaModFix amt="20000"/>
            </a:blip>
            <a:srcRect l="54597" t="31445" r="16826" b="9029"/>
            <a:stretch/>
          </p:blipFill>
          <p:spPr>
            <a:xfrm rot="5400000">
              <a:off x="8435259" y="3077812"/>
              <a:ext cx="1791433" cy="5722047"/>
            </a:xfrm>
            <a:prstGeom prst="rect">
              <a:avLst/>
            </a:prstGeom>
            <a:noFill/>
            <a:ln>
              <a:noFill/>
            </a:ln>
          </p:spPr>
        </p:pic>
      </p:grpSp>
      <p:cxnSp>
        <p:nvCxnSpPr>
          <p:cNvPr id="185" name="Google Shape;185;p51"/>
          <p:cNvCxnSpPr/>
          <p:nvPr/>
        </p:nvCxnSpPr>
        <p:spPr>
          <a:xfrm>
            <a:off x="6125488" y="3178428"/>
            <a:ext cx="0" cy="3127254"/>
          </a:xfrm>
          <a:prstGeom prst="straightConnector1">
            <a:avLst/>
          </a:prstGeom>
          <a:noFill/>
          <a:ln w="9525" cap="flat" cmpd="sng">
            <a:solidFill>
              <a:srgbClr val="A5A5A5"/>
            </a:solidFill>
            <a:prstDash val="solid"/>
            <a:miter lim="800000"/>
            <a:headEnd type="none" w="sm" len="sm"/>
            <a:tailEnd type="none" w="sm" len="sm"/>
          </a:ln>
        </p:spPr>
      </p:cxnSp>
      <p:sp>
        <p:nvSpPr>
          <p:cNvPr id="186" name="Google Shape;186;p51"/>
          <p:cNvSpPr txBox="1">
            <a:spLocks noGrp="1"/>
          </p:cNvSpPr>
          <p:nvPr>
            <p:ph type="title"/>
          </p:nvPr>
        </p:nvSpPr>
        <p:spPr>
          <a:xfrm>
            <a:off x="656023" y="246594"/>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lt1"/>
              </a:buClr>
              <a:buSzPts val="3600"/>
              <a:buFont typeface="Helvetica Neue"/>
              <a:buNone/>
              <a:defRPr sz="36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7" name="Google Shape;187;p51"/>
          <p:cNvSpPr txBox="1">
            <a:spLocks noGrp="1"/>
          </p:cNvSpPr>
          <p:nvPr>
            <p:ph type="body" idx="1"/>
          </p:nvPr>
        </p:nvSpPr>
        <p:spPr>
          <a:xfrm>
            <a:off x="656022" y="1903943"/>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800"/>
              <a:buNone/>
              <a:defRPr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8" name="Google Shape;188;p51"/>
          <p:cNvSpPr txBox="1">
            <a:spLocks noGrp="1"/>
          </p:cNvSpPr>
          <p:nvPr>
            <p:ph type="body" idx="2"/>
          </p:nvPr>
        </p:nvSpPr>
        <p:spPr>
          <a:xfrm>
            <a:off x="656021" y="2479149"/>
            <a:ext cx="10820015" cy="52117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400"/>
              <a:buNone/>
              <a:defRPr sz="2400">
                <a:solidFill>
                  <a:schemeClr val="dk1"/>
                </a:solidFill>
              </a:defRPr>
            </a:lvl1pPr>
            <a:lvl2pPr marL="914400" lvl="1" indent="-228600" algn="l">
              <a:lnSpc>
                <a:spcPct val="90000"/>
              </a:lnSpc>
              <a:spcBef>
                <a:spcPts val="500"/>
              </a:spcBef>
              <a:spcAft>
                <a:spcPts val="0"/>
              </a:spcAft>
              <a:buClr>
                <a:schemeClr val="accent3"/>
              </a:buClr>
              <a:buSzPts val="2400"/>
              <a:buNone/>
              <a:defRPr>
                <a:solidFill>
                  <a:schemeClr val="dk1"/>
                </a:solidFill>
              </a:defRPr>
            </a:lvl2pPr>
            <a:lvl3pPr marL="1371600" lvl="2" indent="-228600" algn="l">
              <a:lnSpc>
                <a:spcPct val="90000"/>
              </a:lnSpc>
              <a:spcBef>
                <a:spcPts val="500"/>
              </a:spcBef>
              <a:spcAft>
                <a:spcPts val="0"/>
              </a:spcAft>
              <a:buClr>
                <a:schemeClr val="accent3"/>
              </a:buClr>
              <a:buSzPts val="2000"/>
              <a:buNone/>
              <a:defRPr>
                <a:solidFill>
                  <a:schemeClr val="dk1"/>
                </a:solidFill>
              </a:defRPr>
            </a:lvl3pPr>
            <a:lvl4pPr marL="1828800" lvl="3" indent="-228600" algn="l">
              <a:lnSpc>
                <a:spcPct val="90000"/>
              </a:lnSpc>
              <a:spcBef>
                <a:spcPts val="500"/>
              </a:spcBef>
              <a:spcAft>
                <a:spcPts val="0"/>
              </a:spcAft>
              <a:buClr>
                <a:schemeClr val="accent3"/>
              </a:buClr>
              <a:buSzPts val="1800"/>
              <a:buNone/>
              <a:defRPr>
                <a:solidFill>
                  <a:schemeClr val="dk1"/>
                </a:solidFill>
              </a:defRPr>
            </a:lvl4pPr>
            <a:lvl5pPr marL="2286000" lvl="4" indent="-228600" algn="l">
              <a:lnSpc>
                <a:spcPct val="90000"/>
              </a:lnSpc>
              <a:spcBef>
                <a:spcPts val="500"/>
              </a:spcBef>
              <a:spcAft>
                <a:spcPts val="0"/>
              </a:spcAft>
              <a:buClr>
                <a:schemeClr val="accent3"/>
              </a:buClr>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9" name="Google Shape;189;p51"/>
          <p:cNvSpPr txBox="1">
            <a:spLocks noGrp="1"/>
          </p:cNvSpPr>
          <p:nvPr>
            <p:ph type="body" idx="3"/>
          </p:nvPr>
        </p:nvSpPr>
        <p:spPr>
          <a:xfrm>
            <a:off x="656022"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0" name="Google Shape;190;p51"/>
          <p:cNvSpPr txBox="1">
            <a:spLocks noGrp="1"/>
          </p:cNvSpPr>
          <p:nvPr>
            <p:ph type="body" idx="4"/>
          </p:nvPr>
        </p:nvSpPr>
        <p:spPr>
          <a:xfrm>
            <a:off x="656022"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1" name="Google Shape;191;p51"/>
          <p:cNvSpPr txBox="1">
            <a:spLocks noGrp="1"/>
          </p:cNvSpPr>
          <p:nvPr>
            <p:ph type="body" idx="5"/>
          </p:nvPr>
        </p:nvSpPr>
        <p:spPr>
          <a:xfrm>
            <a:off x="6814990" y="3358502"/>
            <a:ext cx="4661045" cy="60507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2"/>
              </a:buClr>
              <a:buSzPts val="2400"/>
              <a:buNone/>
              <a:defRPr sz="2400" b="1">
                <a:solidFill>
                  <a:schemeClr val="accent2"/>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92" name="Google Shape;192;p51"/>
          <p:cNvSpPr txBox="1">
            <a:spLocks noGrp="1"/>
          </p:cNvSpPr>
          <p:nvPr>
            <p:ph type="body" idx="6"/>
          </p:nvPr>
        </p:nvSpPr>
        <p:spPr>
          <a:xfrm>
            <a:off x="6814990" y="4066959"/>
            <a:ext cx="4661046" cy="2238723"/>
          </a:xfrm>
          <a:prstGeom prst="rect">
            <a:avLst/>
          </a:prstGeom>
          <a:noFill/>
          <a:ln>
            <a:noFill/>
          </a:ln>
        </p:spPr>
        <p:txBody>
          <a:bodyPr spcFirstLastPara="1" wrap="square" lIns="91425" tIns="45700" rIns="91425" bIns="45700" anchor="t" anchorCtr="0">
            <a:normAutofit/>
          </a:bodyPr>
          <a:lstStyle>
            <a:lvl1pPr marL="457200" lvl="0" indent="-381000" algn="l">
              <a:lnSpc>
                <a:spcPct val="90000"/>
              </a:lnSpc>
              <a:spcBef>
                <a:spcPts val="1000"/>
              </a:spcBef>
              <a:spcAft>
                <a:spcPts val="0"/>
              </a:spcAft>
              <a:buClr>
                <a:schemeClr val="accent2"/>
              </a:buClr>
              <a:buSzPts val="2400"/>
              <a:buChar char="•"/>
              <a:defRPr sz="2400">
                <a:solidFill>
                  <a:schemeClr val="dk1"/>
                </a:solidFill>
              </a:defRPr>
            </a:lvl1pPr>
            <a:lvl2pPr marL="914400" lvl="1" indent="-381000" algn="l">
              <a:lnSpc>
                <a:spcPct val="90000"/>
              </a:lnSpc>
              <a:spcBef>
                <a:spcPts val="500"/>
              </a:spcBef>
              <a:spcAft>
                <a:spcPts val="0"/>
              </a:spcAft>
              <a:buClr>
                <a:schemeClr val="accent2"/>
              </a:buClr>
              <a:buSzPts val="2400"/>
              <a:buChar char="•"/>
              <a:defRPr sz="2400">
                <a:solidFill>
                  <a:schemeClr val="dk1"/>
                </a:solidFill>
              </a:defRPr>
            </a:lvl2pPr>
            <a:lvl3pPr marL="1371600" lvl="2" indent="-381000" algn="l">
              <a:lnSpc>
                <a:spcPct val="90000"/>
              </a:lnSpc>
              <a:spcBef>
                <a:spcPts val="500"/>
              </a:spcBef>
              <a:spcAft>
                <a:spcPts val="0"/>
              </a:spcAft>
              <a:buClr>
                <a:schemeClr val="accent2"/>
              </a:buClr>
              <a:buSzPts val="2400"/>
              <a:buChar char="•"/>
              <a:defRPr sz="2400">
                <a:solidFill>
                  <a:schemeClr val="dk1"/>
                </a:solidFill>
              </a:defRPr>
            </a:lvl3pPr>
            <a:lvl4pPr marL="1828800" lvl="3" indent="-381000" algn="l">
              <a:lnSpc>
                <a:spcPct val="90000"/>
              </a:lnSpc>
              <a:spcBef>
                <a:spcPts val="500"/>
              </a:spcBef>
              <a:spcAft>
                <a:spcPts val="0"/>
              </a:spcAft>
              <a:buClr>
                <a:schemeClr val="accent2"/>
              </a:buClr>
              <a:buSzPts val="2400"/>
              <a:buChar char="•"/>
              <a:defRPr sz="2400">
                <a:solidFill>
                  <a:schemeClr val="dk1"/>
                </a:solidFill>
              </a:defRPr>
            </a:lvl4pPr>
            <a:lvl5pPr marL="2286000" lvl="4" indent="-381000" algn="l">
              <a:lnSpc>
                <a:spcPct val="90000"/>
              </a:lnSpc>
              <a:spcBef>
                <a:spcPts val="500"/>
              </a:spcBef>
              <a:spcAft>
                <a:spcPts val="0"/>
              </a:spcAft>
              <a:buClr>
                <a:schemeClr val="accent2"/>
              </a:buClr>
              <a:buSzPts val="2400"/>
              <a:buChar char="•"/>
              <a:defRPr sz="2400">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 Colored Background - Blue">
  <p:cSld name="Title on Colored Background - Blue">
    <p:spTree>
      <p:nvGrpSpPr>
        <p:cNvPr id="1" name="Shape 193"/>
        <p:cNvGrpSpPr/>
        <p:nvPr/>
      </p:nvGrpSpPr>
      <p:grpSpPr>
        <a:xfrm>
          <a:off x="0" y="0"/>
          <a:ext cx="0" cy="0"/>
          <a:chOff x="0" y="0"/>
          <a:chExt cx="0" cy="0"/>
        </a:xfrm>
      </p:grpSpPr>
      <p:sp>
        <p:nvSpPr>
          <p:cNvPr id="194" name="Google Shape;194;p52"/>
          <p:cNvSpPr/>
          <p:nvPr/>
        </p:nvSpPr>
        <p:spPr>
          <a:xfrm>
            <a:off x="0" y="3541"/>
            <a:ext cx="12192000" cy="6858000"/>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5" name="Google Shape;195;p52"/>
          <p:cNvSpPr/>
          <p:nvPr/>
        </p:nvSpPr>
        <p:spPr>
          <a:xfrm>
            <a:off x="1941095" y="2837119"/>
            <a:ext cx="8293768" cy="1094802"/>
          </a:xfrm>
          <a:prstGeom prst="rect">
            <a:avLst/>
          </a:prstGeom>
          <a:noFill/>
          <a:ln w="57150" cap="flat" cmpd="sng">
            <a:solidFill>
              <a:schemeClr val="accent3"/>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96" name="Google Shape;196;p52"/>
          <p:cNvSpPr/>
          <p:nvPr/>
        </p:nvSpPr>
        <p:spPr>
          <a:xfrm>
            <a:off x="2610678" y="2502568"/>
            <a:ext cx="6997148" cy="80210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97" name="Google Shape;197;p52"/>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198" name="Google Shape;198;p52"/>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9" name="Google Shape;199;p52"/>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 Colored Background - Purple">
  <p:cSld name="Title on Colored Background - Purple">
    <p:spTree>
      <p:nvGrpSpPr>
        <p:cNvPr id="1" name="Shape 200"/>
        <p:cNvGrpSpPr/>
        <p:nvPr/>
      </p:nvGrpSpPr>
      <p:grpSpPr>
        <a:xfrm>
          <a:off x="0" y="0"/>
          <a:ext cx="0" cy="0"/>
          <a:chOff x="0" y="0"/>
          <a:chExt cx="0" cy="0"/>
        </a:xfrm>
      </p:grpSpPr>
      <p:sp>
        <p:nvSpPr>
          <p:cNvPr id="201" name="Google Shape;201;p53"/>
          <p:cNvSpPr/>
          <p:nvPr/>
        </p:nvSpPr>
        <p:spPr>
          <a:xfrm>
            <a:off x="0" y="3541"/>
            <a:ext cx="12192000" cy="6858000"/>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2" name="Google Shape;202;p53"/>
          <p:cNvSpPr/>
          <p:nvPr/>
        </p:nvSpPr>
        <p:spPr>
          <a:xfrm>
            <a:off x="1941095" y="2837119"/>
            <a:ext cx="8293768" cy="1094802"/>
          </a:xfrm>
          <a:prstGeom prst="rect">
            <a:avLst/>
          </a:prstGeom>
          <a:noFill/>
          <a:ln w="57150" cap="flat" cmpd="sng">
            <a:solidFill>
              <a:schemeClr val="accen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3" name="Google Shape;203;p53"/>
          <p:cNvSpPr/>
          <p:nvPr/>
        </p:nvSpPr>
        <p:spPr>
          <a:xfrm>
            <a:off x="2610678" y="2502568"/>
            <a:ext cx="6997148" cy="802106"/>
          </a:xfrm>
          <a:prstGeom prst="rect">
            <a:avLst/>
          </a:prstGeom>
          <a:solidFill>
            <a:srgbClr val="97467D"/>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04" name="Google Shape;204;p53"/>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205" name="Google Shape;205;p53"/>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6" name="Google Shape;206;p53"/>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 Colored Background - Teal">
  <p:cSld name="Title on Colored Background - Teal">
    <p:spTree>
      <p:nvGrpSpPr>
        <p:cNvPr id="1" name="Shape 207"/>
        <p:cNvGrpSpPr/>
        <p:nvPr/>
      </p:nvGrpSpPr>
      <p:grpSpPr>
        <a:xfrm>
          <a:off x="0" y="0"/>
          <a:ext cx="0" cy="0"/>
          <a:chOff x="0" y="0"/>
          <a:chExt cx="0" cy="0"/>
        </a:xfrm>
      </p:grpSpPr>
      <p:sp>
        <p:nvSpPr>
          <p:cNvPr id="208" name="Google Shape;208;p54"/>
          <p:cNvSpPr/>
          <p:nvPr/>
        </p:nvSpPr>
        <p:spPr>
          <a:xfrm>
            <a:off x="0" y="3541"/>
            <a:ext cx="1219200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09" name="Google Shape;209;p54"/>
          <p:cNvSpPr/>
          <p:nvPr/>
        </p:nvSpPr>
        <p:spPr>
          <a:xfrm>
            <a:off x="1941095" y="2837119"/>
            <a:ext cx="8293768" cy="1094802"/>
          </a:xfrm>
          <a:prstGeom prst="rect">
            <a:avLst/>
          </a:prstGeom>
          <a:noFill/>
          <a:ln w="57150" cap="flat" cmpd="sng">
            <a:solidFill>
              <a:schemeClr val="accent6"/>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0" name="Google Shape;210;p54"/>
          <p:cNvSpPr/>
          <p:nvPr/>
        </p:nvSpPr>
        <p:spPr>
          <a:xfrm>
            <a:off x="2610678" y="2502568"/>
            <a:ext cx="6997148" cy="802106"/>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1" name="Google Shape;211;p54"/>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212" name="Google Shape;212;p54"/>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54"/>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 Colored Background - Green">
  <p:cSld name="Title on Colored Background - Green">
    <p:spTree>
      <p:nvGrpSpPr>
        <p:cNvPr id="1" name="Shape 214"/>
        <p:cNvGrpSpPr/>
        <p:nvPr/>
      </p:nvGrpSpPr>
      <p:grpSpPr>
        <a:xfrm>
          <a:off x="0" y="0"/>
          <a:ext cx="0" cy="0"/>
          <a:chOff x="0" y="0"/>
          <a:chExt cx="0" cy="0"/>
        </a:xfrm>
      </p:grpSpPr>
      <p:sp>
        <p:nvSpPr>
          <p:cNvPr id="215" name="Google Shape;215;p55"/>
          <p:cNvSpPr/>
          <p:nvPr/>
        </p:nvSpPr>
        <p:spPr>
          <a:xfrm>
            <a:off x="0" y="3541"/>
            <a:ext cx="12192000" cy="685800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6" name="Google Shape;216;p55"/>
          <p:cNvSpPr/>
          <p:nvPr/>
        </p:nvSpPr>
        <p:spPr>
          <a:xfrm>
            <a:off x="1941095" y="2837119"/>
            <a:ext cx="8293768" cy="1094802"/>
          </a:xfrm>
          <a:prstGeom prst="rect">
            <a:avLst/>
          </a:prstGeom>
          <a:noFill/>
          <a:ln w="5715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217" name="Google Shape;217;p55"/>
          <p:cNvSpPr/>
          <p:nvPr/>
        </p:nvSpPr>
        <p:spPr>
          <a:xfrm>
            <a:off x="2610678" y="2502568"/>
            <a:ext cx="6997148" cy="802106"/>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218" name="Google Shape;218;p55"/>
          <p:cNvPicPr preferRelativeResize="0"/>
          <p:nvPr/>
        </p:nvPicPr>
        <p:blipFill rotWithShape="1">
          <a:blip r:embed="rId2">
            <a:alphaModFix amt="20000"/>
          </a:blip>
          <a:srcRect l="60398" t="16294" r="3321" b="6459"/>
          <a:stretch/>
        </p:blipFill>
        <p:spPr>
          <a:xfrm rot="5400000">
            <a:off x="4171319" y="95874"/>
            <a:ext cx="3849350" cy="12192003"/>
          </a:xfrm>
          <a:prstGeom prst="rect">
            <a:avLst/>
          </a:prstGeom>
          <a:noFill/>
          <a:ln>
            <a:noFill/>
          </a:ln>
        </p:spPr>
      </p:pic>
      <p:sp>
        <p:nvSpPr>
          <p:cNvPr id="219" name="Google Shape;219;p55"/>
          <p:cNvSpPr txBox="1">
            <a:spLocks noGrp="1"/>
          </p:cNvSpPr>
          <p:nvPr>
            <p:ph type="title"/>
          </p:nvPr>
        </p:nvSpPr>
        <p:spPr>
          <a:xfrm>
            <a:off x="2145791" y="3099692"/>
            <a:ext cx="7851649" cy="562168"/>
          </a:xfrm>
          <a:prstGeom prst="rect">
            <a:avLst/>
          </a:prstGeom>
          <a:noFill/>
          <a:ln>
            <a:noFill/>
          </a:ln>
        </p:spPr>
        <p:txBody>
          <a:bodyPr spcFirstLastPara="1" wrap="square" lIns="91425" tIns="45700" rIns="91425" bIns="45700" anchor="ctr" anchorCtr="0">
            <a:normAutofit/>
          </a:bodyPr>
          <a:lstStyle>
            <a:lvl1pPr lvl="0" algn="ctr">
              <a:lnSpc>
                <a:spcPct val="90000"/>
              </a:lnSpc>
              <a:spcBef>
                <a:spcPts val="0"/>
              </a:spcBef>
              <a:spcAft>
                <a:spcPts val="0"/>
              </a:spcAft>
              <a:buClr>
                <a:schemeClr val="lt1"/>
              </a:buClr>
              <a:buSzPts val="3200"/>
              <a:buFont typeface="Helvetica Neue"/>
              <a:buNone/>
              <a:defRPr sz="3200" b="1">
                <a:solidFill>
                  <a:schemeClr val="l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55"/>
          <p:cNvSpPr txBox="1">
            <a:spLocks noGrp="1"/>
          </p:cNvSpPr>
          <p:nvPr>
            <p:ph type="body" idx="1"/>
          </p:nvPr>
        </p:nvSpPr>
        <p:spPr>
          <a:xfrm>
            <a:off x="2610678" y="2678354"/>
            <a:ext cx="6997148" cy="375705"/>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1800"/>
              <a:buNone/>
              <a:defRPr sz="1800" b="1">
                <a:solidFill>
                  <a:schemeClr val="lt1"/>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ext and object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DED6EC6-8674-AA45-B575-1A94E7672FBF}"/>
              </a:ext>
            </a:extLst>
          </p:cNvPr>
          <p:cNvSpPr>
            <a:spLocks noGrp="1"/>
          </p:cNvSpPr>
          <p:nvPr>
            <p:ph type="title"/>
          </p:nvPr>
        </p:nvSpPr>
        <p:spPr>
          <a:xfrm>
            <a:off x="1787856" y="365125"/>
            <a:ext cx="9565943" cy="1325563"/>
          </a:xfrm>
        </p:spPr>
        <p:txBody>
          <a:bodyPr/>
          <a:lstStyle>
            <a:lvl1pPr>
              <a:defRPr b="1">
                <a:solidFill>
                  <a:srgbClr val="415E7C"/>
                </a:solidFill>
              </a:defRPr>
            </a:lvl1pPr>
          </a:lstStyle>
          <a:p>
            <a:r>
              <a:rPr lang="es-MX" dirty="0"/>
              <a:t>Haz clic para modificar el estilo de título del patrón</a:t>
            </a:r>
            <a:endParaRPr lang="en-GB" dirty="0"/>
          </a:p>
        </p:txBody>
      </p:sp>
      <p:sp>
        <p:nvSpPr>
          <p:cNvPr id="3" name="Marcador de contenido 2">
            <a:extLst>
              <a:ext uri="{FF2B5EF4-FFF2-40B4-BE49-F238E27FC236}">
                <a16:creationId xmlns:a16="http://schemas.microsoft.com/office/drawing/2014/main" id="{B1F6877E-2A62-9940-81D0-447564C5592B}"/>
              </a:ext>
            </a:extLst>
          </p:cNvPr>
          <p:cNvSpPr>
            <a:spLocks noGrp="1"/>
          </p:cNvSpPr>
          <p:nvPr>
            <p:ph idx="1"/>
          </p:nvPr>
        </p:nvSpPr>
        <p:spPr>
          <a:xfrm>
            <a:off x="1787856" y="1825625"/>
            <a:ext cx="9565943"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grpSp>
        <p:nvGrpSpPr>
          <p:cNvPr id="21" name="Grupo 20">
            <a:extLst>
              <a:ext uri="{FF2B5EF4-FFF2-40B4-BE49-F238E27FC236}">
                <a16:creationId xmlns:a16="http://schemas.microsoft.com/office/drawing/2014/main" id="{105E4767-BD13-3D47-AFCB-7FE38103F401}"/>
              </a:ext>
            </a:extLst>
          </p:cNvPr>
          <p:cNvGrpSpPr/>
          <p:nvPr userDrawn="1"/>
        </p:nvGrpSpPr>
        <p:grpSpPr>
          <a:xfrm>
            <a:off x="0" y="118224"/>
            <a:ext cx="1313073" cy="6650279"/>
            <a:chOff x="0" y="118224"/>
            <a:chExt cx="1313073" cy="6650279"/>
          </a:xfrm>
        </p:grpSpPr>
        <p:pic>
          <p:nvPicPr>
            <p:cNvPr id="23" name="object 2">
              <a:extLst>
                <a:ext uri="{FF2B5EF4-FFF2-40B4-BE49-F238E27FC236}">
                  <a16:creationId xmlns:a16="http://schemas.microsoft.com/office/drawing/2014/main" id="{F04126EA-D86B-B543-B500-840EB7E401C9}"/>
                </a:ext>
              </a:extLst>
            </p:cNvPr>
            <p:cNvPicPr/>
            <p:nvPr/>
          </p:nvPicPr>
          <p:blipFill>
            <a:blip r:embed="rId2" cstate="print"/>
            <a:stretch>
              <a:fillRect/>
            </a:stretch>
          </p:blipFill>
          <p:spPr>
            <a:xfrm>
              <a:off x="6940" y="2275488"/>
              <a:ext cx="196075" cy="196088"/>
            </a:xfrm>
            <a:prstGeom prst="rect">
              <a:avLst/>
            </a:prstGeom>
          </p:spPr>
        </p:pic>
        <p:sp>
          <p:nvSpPr>
            <p:cNvPr id="24" name="object 3">
              <a:extLst>
                <a:ext uri="{FF2B5EF4-FFF2-40B4-BE49-F238E27FC236}">
                  <a16:creationId xmlns:a16="http://schemas.microsoft.com/office/drawing/2014/main" id="{61EECB41-6C07-0E44-82FD-71AFF867C423}"/>
                </a:ext>
              </a:extLst>
            </p:cNvPr>
            <p:cNvSpPr/>
            <p:nvPr/>
          </p:nvSpPr>
          <p:spPr>
            <a:xfrm>
              <a:off x="435820" y="1842935"/>
              <a:ext cx="657225" cy="657225"/>
            </a:xfrm>
            <a:custGeom>
              <a:avLst/>
              <a:gdLst/>
              <a:ahLst/>
              <a:cxnLst/>
              <a:rect l="l" t="t" r="r" b="b"/>
              <a:pathLst>
                <a:path w="657225" h="657225">
                  <a:moveTo>
                    <a:pt x="328599" y="0"/>
                  </a:moveTo>
                  <a:lnTo>
                    <a:pt x="280041" y="3562"/>
                  </a:lnTo>
                  <a:lnTo>
                    <a:pt x="233694" y="13912"/>
                  </a:lnTo>
                  <a:lnTo>
                    <a:pt x="190069" y="30540"/>
                  </a:lnTo>
                  <a:lnTo>
                    <a:pt x="149672" y="52938"/>
                  </a:lnTo>
                  <a:lnTo>
                    <a:pt x="113013" y="80599"/>
                  </a:lnTo>
                  <a:lnTo>
                    <a:pt x="80599" y="113013"/>
                  </a:lnTo>
                  <a:lnTo>
                    <a:pt x="52938" y="149672"/>
                  </a:lnTo>
                  <a:lnTo>
                    <a:pt x="30540" y="190069"/>
                  </a:lnTo>
                  <a:lnTo>
                    <a:pt x="13912" y="233694"/>
                  </a:lnTo>
                  <a:lnTo>
                    <a:pt x="3562" y="280041"/>
                  </a:lnTo>
                  <a:lnTo>
                    <a:pt x="0" y="328599"/>
                  </a:lnTo>
                  <a:lnTo>
                    <a:pt x="3562" y="377158"/>
                  </a:lnTo>
                  <a:lnTo>
                    <a:pt x="13912" y="423504"/>
                  </a:lnTo>
                  <a:lnTo>
                    <a:pt x="30540" y="467130"/>
                  </a:lnTo>
                  <a:lnTo>
                    <a:pt x="52938" y="507526"/>
                  </a:lnTo>
                  <a:lnTo>
                    <a:pt x="80599" y="544186"/>
                  </a:lnTo>
                  <a:lnTo>
                    <a:pt x="113013" y="576600"/>
                  </a:lnTo>
                  <a:lnTo>
                    <a:pt x="149672" y="604260"/>
                  </a:lnTo>
                  <a:lnTo>
                    <a:pt x="190069" y="626659"/>
                  </a:lnTo>
                  <a:lnTo>
                    <a:pt x="233694" y="643287"/>
                  </a:lnTo>
                  <a:lnTo>
                    <a:pt x="280041" y="653636"/>
                  </a:lnTo>
                  <a:lnTo>
                    <a:pt x="328599" y="657199"/>
                  </a:lnTo>
                  <a:lnTo>
                    <a:pt x="377158" y="653636"/>
                  </a:lnTo>
                  <a:lnTo>
                    <a:pt x="423504" y="643287"/>
                  </a:lnTo>
                  <a:lnTo>
                    <a:pt x="467130" y="626659"/>
                  </a:lnTo>
                  <a:lnTo>
                    <a:pt x="507526" y="604260"/>
                  </a:lnTo>
                  <a:lnTo>
                    <a:pt x="544186" y="576600"/>
                  </a:lnTo>
                  <a:lnTo>
                    <a:pt x="576600" y="544186"/>
                  </a:lnTo>
                  <a:lnTo>
                    <a:pt x="604260" y="507526"/>
                  </a:lnTo>
                  <a:lnTo>
                    <a:pt x="626659" y="467130"/>
                  </a:lnTo>
                  <a:lnTo>
                    <a:pt x="643287" y="423504"/>
                  </a:lnTo>
                  <a:lnTo>
                    <a:pt x="653636" y="377158"/>
                  </a:lnTo>
                  <a:lnTo>
                    <a:pt x="657199" y="328599"/>
                  </a:lnTo>
                  <a:lnTo>
                    <a:pt x="653636" y="280041"/>
                  </a:lnTo>
                  <a:lnTo>
                    <a:pt x="643287" y="233694"/>
                  </a:lnTo>
                  <a:lnTo>
                    <a:pt x="626659" y="190069"/>
                  </a:lnTo>
                  <a:lnTo>
                    <a:pt x="604260" y="149672"/>
                  </a:lnTo>
                  <a:lnTo>
                    <a:pt x="576600" y="113013"/>
                  </a:lnTo>
                  <a:lnTo>
                    <a:pt x="544186" y="80599"/>
                  </a:lnTo>
                  <a:lnTo>
                    <a:pt x="507526" y="52938"/>
                  </a:lnTo>
                  <a:lnTo>
                    <a:pt x="467130" y="30540"/>
                  </a:lnTo>
                  <a:lnTo>
                    <a:pt x="423504" y="13912"/>
                  </a:lnTo>
                  <a:lnTo>
                    <a:pt x="377158" y="3562"/>
                  </a:lnTo>
                  <a:lnTo>
                    <a:pt x="328599" y="0"/>
                  </a:lnTo>
                  <a:close/>
                </a:path>
              </a:pathLst>
            </a:custGeom>
            <a:solidFill>
              <a:srgbClr val="AD889F"/>
            </a:solidFill>
          </p:spPr>
          <p:txBody>
            <a:bodyPr wrap="square" lIns="0" tIns="0" rIns="0" bIns="0" rtlCol="0"/>
            <a:lstStyle/>
            <a:p>
              <a:endParaRPr/>
            </a:p>
          </p:txBody>
        </p:sp>
        <p:sp>
          <p:nvSpPr>
            <p:cNvPr id="25" name="object 4">
              <a:extLst>
                <a:ext uri="{FF2B5EF4-FFF2-40B4-BE49-F238E27FC236}">
                  <a16:creationId xmlns:a16="http://schemas.microsoft.com/office/drawing/2014/main" id="{6617C696-4F82-FD4D-96A0-ABF57B07AFC3}"/>
                </a:ext>
              </a:extLst>
            </p:cNvPr>
            <p:cNvSpPr/>
            <p:nvPr/>
          </p:nvSpPr>
          <p:spPr>
            <a:xfrm>
              <a:off x="0" y="3507418"/>
              <a:ext cx="675005" cy="734695"/>
            </a:xfrm>
            <a:custGeom>
              <a:avLst/>
              <a:gdLst/>
              <a:ahLst/>
              <a:cxnLst/>
              <a:rect l="l" t="t" r="r" b="b"/>
              <a:pathLst>
                <a:path w="675005" h="734695">
                  <a:moveTo>
                    <a:pt x="307557" y="0"/>
                  </a:moveTo>
                  <a:lnTo>
                    <a:pt x="261503" y="2860"/>
                  </a:lnTo>
                  <a:lnTo>
                    <a:pt x="217155" y="11212"/>
                  </a:lnTo>
                  <a:lnTo>
                    <a:pt x="174859" y="24713"/>
                  </a:lnTo>
                  <a:lnTo>
                    <a:pt x="134957" y="43017"/>
                  </a:lnTo>
                  <a:lnTo>
                    <a:pt x="97795" y="65780"/>
                  </a:lnTo>
                  <a:lnTo>
                    <a:pt x="63716" y="92660"/>
                  </a:lnTo>
                  <a:lnTo>
                    <a:pt x="33064" y="123311"/>
                  </a:lnTo>
                  <a:lnTo>
                    <a:pt x="6184" y="157389"/>
                  </a:lnTo>
                  <a:lnTo>
                    <a:pt x="0" y="167485"/>
                  </a:lnTo>
                  <a:lnTo>
                    <a:pt x="0" y="566832"/>
                  </a:lnTo>
                  <a:lnTo>
                    <a:pt x="33064" y="611008"/>
                  </a:lnTo>
                  <a:lnTo>
                    <a:pt x="63716" y="641660"/>
                  </a:lnTo>
                  <a:lnTo>
                    <a:pt x="97795" y="668541"/>
                  </a:lnTo>
                  <a:lnTo>
                    <a:pt x="134957" y="691306"/>
                  </a:lnTo>
                  <a:lnTo>
                    <a:pt x="174859" y="709611"/>
                  </a:lnTo>
                  <a:lnTo>
                    <a:pt x="217155" y="723112"/>
                  </a:lnTo>
                  <a:lnTo>
                    <a:pt x="261503" y="731465"/>
                  </a:lnTo>
                  <a:lnTo>
                    <a:pt x="307557" y="734326"/>
                  </a:lnTo>
                  <a:lnTo>
                    <a:pt x="353613" y="731465"/>
                  </a:lnTo>
                  <a:lnTo>
                    <a:pt x="397963" y="723112"/>
                  </a:lnTo>
                  <a:lnTo>
                    <a:pt x="440261" y="709611"/>
                  </a:lnTo>
                  <a:lnTo>
                    <a:pt x="480164" y="691306"/>
                  </a:lnTo>
                  <a:lnTo>
                    <a:pt x="517328" y="668541"/>
                  </a:lnTo>
                  <a:lnTo>
                    <a:pt x="551408" y="641660"/>
                  </a:lnTo>
                  <a:lnTo>
                    <a:pt x="582061" y="611008"/>
                  </a:lnTo>
                  <a:lnTo>
                    <a:pt x="608941" y="576928"/>
                  </a:lnTo>
                  <a:lnTo>
                    <a:pt x="631706" y="539764"/>
                  </a:lnTo>
                  <a:lnTo>
                    <a:pt x="650012" y="499861"/>
                  </a:lnTo>
                  <a:lnTo>
                    <a:pt x="663513" y="457563"/>
                  </a:lnTo>
                  <a:lnTo>
                    <a:pt x="671866" y="413213"/>
                  </a:lnTo>
                  <a:lnTo>
                    <a:pt x="674726" y="367157"/>
                  </a:lnTo>
                  <a:lnTo>
                    <a:pt x="671866" y="321100"/>
                  </a:lnTo>
                  <a:lnTo>
                    <a:pt x="663513" y="276751"/>
                  </a:lnTo>
                  <a:lnTo>
                    <a:pt x="650012" y="234454"/>
                  </a:lnTo>
                  <a:lnTo>
                    <a:pt x="631706" y="194552"/>
                  </a:lnTo>
                  <a:lnTo>
                    <a:pt x="608941" y="157389"/>
                  </a:lnTo>
                  <a:lnTo>
                    <a:pt x="582061" y="123311"/>
                  </a:lnTo>
                  <a:lnTo>
                    <a:pt x="551408" y="92660"/>
                  </a:lnTo>
                  <a:lnTo>
                    <a:pt x="517328" y="65780"/>
                  </a:lnTo>
                  <a:lnTo>
                    <a:pt x="480164" y="43017"/>
                  </a:lnTo>
                  <a:lnTo>
                    <a:pt x="440261" y="24713"/>
                  </a:lnTo>
                  <a:lnTo>
                    <a:pt x="397963" y="11212"/>
                  </a:lnTo>
                  <a:lnTo>
                    <a:pt x="353613" y="2860"/>
                  </a:lnTo>
                  <a:lnTo>
                    <a:pt x="307557" y="0"/>
                  </a:lnTo>
                  <a:close/>
                </a:path>
              </a:pathLst>
            </a:custGeom>
            <a:solidFill>
              <a:srgbClr val="8AC984"/>
            </a:solidFill>
          </p:spPr>
          <p:txBody>
            <a:bodyPr wrap="square" lIns="0" tIns="0" rIns="0" bIns="0" rtlCol="0"/>
            <a:lstStyle/>
            <a:p>
              <a:endParaRPr/>
            </a:p>
          </p:txBody>
        </p:sp>
        <p:sp>
          <p:nvSpPr>
            <p:cNvPr id="26" name="object 5">
              <a:extLst>
                <a:ext uri="{FF2B5EF4-FFF2-40B4-BE49-F238E27FC236}">
                  <a16:creationId xmlns:a16="http://schemas.microsoft.com/office/drawing/2014/main" id="{9DB2AB06-D17B-6C46-91EC-071A4E3FD329}"/>
                </a:ext>
              </a:extLst>
            </p:cNvPr>
            <p:cNvSpPr/>
            <p:nvPr/>
          </p:nvSpPr>
          <p:spPr>
            <a:xfrm>
              <a:off x="0" y="4506305"/>
              <a:ext cx="1028700" cy="1167130"/>
            </a:xfrm>
            <a:custGeom>
              <a:avLst/>
              <a:gdLst/>
              <a:ahLst/>
              <a:cxnLst/>
              <a:rect l="l" t="t" r="r" b="b"/>
              <a:pathLst>
                <a:path w="1028700" h="1167129">
                  <a:moveTo>
                    <a:pt x="445175" y="0"/>
                  </a:moveTo>
                  <a:lnTo>
                    <a:pt x="397318" y="1934"/>
                  </a:lnTo>
                  <a:lnTo>
                    <a:pt x="350527" y="7636"/>
                  </a:lnTo>
                  <a:lnTo>
                    <a:pt x="304952" y="16957"/>
                  </a:lnTo>
                  <a:lnTo>
                    <a:pt x="260742" y="29746"/>
                  </a:lnTo>
                  <a:lnTo>
                    <a:pt x="218049" y="45853"/>
                  </a:lnTo>
                  <a:lnTo>
                    <a:pt x="177021" y="65128"/>
                  </a:lnTo>
                  <a:lnTo>
                    <a:pt x="137810" y="87420"/>
                  </a:lnTo>
                  <a:lnTo>
                    <a:pt x="100565" y="112580"/>
                  </a:lnTo>
                  <a:lnTo>
                    <a:pt x="65437" y="140456"/>
                  </a:lnTo>
                  <a:lnTo>
                    <a:pt x="32576" y="170900"/>
                  </a:lnTo>
                  <a:lnTo>
                    <a:pt x="2132" y="203761"/>
                  </a:lnTo>
                  <a:lnTo>
                    <a:pt x="0" y="206448"/>
                  </a:lnTo>
                  <a:lnTo>
                    <a:pt x="0" y="960539"/>
                  </a:lnTo>
                  <a:lnTo>
                    <a:pt x="32576" y="996087"/>
                  </a:lnTo>
                  <a:lnTo>
                    <a:pt x="65437" y="1026532"/>
                  </a:lnTo>
                  <a:lnTo>
                    <a:pt x="100565" y="1054409"/>
                  </a:lnTo>
                  <a:lnTo>
                    <a:pt x="137810" y="1079569"/>
                  </a:lnTo>
                  <a:lnTo>
                    <a:pt x="177021" y="1101861"/>
                  </a:lnTo>
                  <a:lnTo>
                    <a:pt x="218049" y="1121136"/>
                  </a:lnTo>
                  <a:lnTo>
                    <a:pt x="260742" y="1137243"/>
                  </a:lnTo>
                  <a:lnTo>
                    <a:pt x="304952" y="1150032"/>
                  </a:lnTo>
                  <a:lnTo>
                    <a:pt x="350527" y="1159353"/>
                  </a:lnTo>
                  <a:lnTo>
                    <a:pt x="397318" y="1165056"/>
                  </a:lnTo>
                  <a:lnTo>
                    <a:pt x="445175" y="1166990"/>
                  </a:lnTo>
                  <a:lnTo>
                    <a:pt x="493032" y="1165056"/>
                  </a:lnTo>
                  <a:lnTo>
                    <a:pt x="539823" y="1159353"/>
                  </a:lnTo>
                  <a:lnTo>
                    <a:pt x="585398" y="1150032"/>
                  </a:lnTo>
                  <a:lnTo>
                    <a:pt x="629608" y="1137243"/>
                  </a:lnTo>
                  <a:lnTo>
                    <a:pt x="672302" y="1121136"/>
                  </a:lnTo>
                  <a:lnTo>
                    <a:pt x="713329" y="1101861"/>
                  </a:lnTo>
                  <a:lnTo>
                    <a:pt x="752540" y="1079569"/>
                  </a:lnTo>
                  <a:lnTo>
                    <a:pt x="789785" y="1054409"/>
                  </a:lnTo>
                  <a:lnTo>
                    <a:pt x="824913" y="1026532"/>
                  </a:lnTo>
                  <a:lnTo>
                    <a:pt x="857774" y="996087"/>
                  </a:lnTo>
                  <a:lnTo>
                    <a:pt x="888219" y="963226"/>
                  </a:lnTo>
                  <a:lnTo>
                    <a:pt x="916096" y="928098"/>
                  </a:lnTo>
                  <a:lnTo>
                    <a:pt x="941256" y="890854"/>
                  </a:lnTo>
                  <a:lnTo>
                    <a:pt x="963548" y="851642"/>
                  </a:lnTo>
                  <a:lnTo>
                    <a:pt x="982823" y="810615"/>
                  </a:lnTo>
                  <a:lnTo>
                    <a:pt x="998930" y="767921"/>
                  </a:lnTo>
                  <a:lnTo>
                    <a:pt x="1011719" y="723712"/>
                  </a:lnTo>
                  <a:lnTo>
                    <a:pt x="1021040" y="678136"/>
                  </a:lnTo>
                  <a:lnTo>
                    <a:pt x="1026742" y="631345"/>
                  </a:lnTo>
                  <a:lnTo>
                    <a:pt x="1028677" y="583488"/>
                  </a:lnTo>
                  <a:lnTo>
                    <a:pt x="1026742" y="535633"/>
                  </a:lnTo>
                  <a:lnTo>
                    <a:pt x="1021040" y="488844"/>
                  </a:lnTo>
                  <a:lnTo>
                    <a:pt x="1011719" y="443270"/>
                  </a:lnTo>
                  <a:lnTo>
                    <a:pt x="998930" y="399062"/>
                  </a:lnTo>
                  <a:lnTo>
                    <a:pt x="982823" y="356369"/>
                  </a:lnTo>
                  <a:lnTo>
                    <a:pt x="963548" y="315343"/>
                  </a:lnTo>
                  <a:lnTo>
                    <a:pt x="941256" y="276132"/>
                  </a:lnTo>
                  <a:lnTo>
                    <a:pt x="916096" y="238888"/>
                  </a:lnTo>
                  <a:lnTo>
                    <a:pt x="888219" y="203761"/>
                  </a:lnTo>
                  <a:lnTo>
                    <a:pt x="857774" y="170900"/>
                  </a:lnTo>
                  <a:lnTo>
                    <a:pt x="824913" y="140456"/>
                  </a:lnTo>
                  <a:lnTo>
                    <a:pt x="789785" y="112580"/>
                  </a:lnTo>
                  <a:lnTo>
                    <a:pt x="752540" y="87420"/>
                  </a:lnTo>
                  <a:lnTo>
                    <a:pt x="713329" y="65128"/>
                  </a:lnTo>
                  <a:lnTo>
                    <a:pt x="672302" y="45853"/>
                  </a:lnTo>
                  <a:lnTo>
                    <a:pt x="629608" y="29746"/>
                  </a:lnTo>
                  <a:lnTo>
                    <a:pt x="585398" y="16957"/>
                  </a:lnTo>
                  <a:lnTo>
                    <a:pt x="539823" y="7636"/>
                  </a:lnTo>
                  <a:lnTo>
                    <a:pt x="493032" y="1934"/>
                  </a:lnTo>
                  <a:lnTo>
                    <a:pt x="445175" y="0"/>
                  </a:lnTo>
                  <a:close/>
                </a:path>
              </a:pathLst>
            </a:custGeom>
            <a:solidFill>
              <a:srgbClr val="1EA1A0"/>
            </a:solidFill>
          </p:spPr>
          <p:txBody>
            <a:bodyPr wrap="square" lIns="0" tIns="0" rIns="0" bIns="0" rtlCol="0"/>
            <a:lstStyle/>
            <a:p>
              <a:endParaRPr/>
            </a:p>
          </p:txBody>
        </p:sp>
        <p:sp>
          <p:nvSpPr>
            <p:cNvPr id="27" name="object 6">
              <a:extLst>
                <a:ext uri="{FF2B5EF4-FFF2-40B4-BE49-F238E27FC236}">
                  <a16:creationId xmlns:a16="http://schemas.microsoft.com/office/drawing/2014/main" id="{20539240-E78E-4F41-ACAD-72CF4BE4DA18}"/>
                </a:ext>
              </a:extLst>
            </p:cNvPr>
            <p:cNvSpPr/>
            <p:nvPr/>
          </p:nvSpPr>
          <p:spPr>
            <a:xfrm>
              <a:off x="0" y="5923953"/>
              <a:ext cx="816610" cy="844550"/>
            </a:xfrm>
            <a:custGeom>
              <a:avLst/>
              <a:gdLst/>
              <a:ahLst/>
              <a:cxnLst/>
              <a:rect l="l" t="t" r="r" b="b"/>
              <a:pathLst>
                <a:path w="816610" h="844550">
                  <a:moveTo>
                    <a:pt x="394093" y="0"/>
                  </a:moveTo>
                  <a:lnTo>
                    <a:pt x="344856" y="2840"/>
                  </a:lnTo>
                  <a:lnTo>
                    <a:pt x="297288" y="11150"/>
                  </a:lnTo>
                  <a:lnTo>
                    <a:pt x="251704" y="24613"/>
                  </a:lnTo>
                  <a:lnTo>
                    <a:pt x="208422" y="42913"/>
                  </a:lnTo>
                  <a:lnTo>
                    <a:pt x="167758" y="65731"/>
                  </a:lnTo>
                  <a:lnTo>
                    <a:pt x="130030" y="92752"/>
                  </a:lnTo>
                  <a:lnTo>
                    <a:pt x="95554" y="123659"/>
                  </a:lnTo>
                  <a:lnTo>
                    <a:pt x="64647" y="158135"/>
                  </a:lnTo>
                  <a:lnTo>
                    <a:pt x="37626" y="195863"/>
                  </a:lnTo>
                  <a:lnTo>
                    <a:pt x="14808" y="236527"/>
                  </a:lnTo>
                  <a:lnTo>
                    <a:pt x="0" y="271551"/>
                  </a:lnTo>
                  <a:lnTo>
                    <a:pt x="0" y="572845"/>
                  </a:lnTo>
                  <a:lnTo>
                    <a:pt x="37626" y="648533"/>
                  </a:lnTo>
                  <a:lnTo>
                    <a:pt x="64647" y="686261"/>
                  </a:lnTo>
                  <a:lnTo>
                    <a:pt x="95554" y="720737"/>
                  </a:lnTo>
                  <a:lnTo>
                    <a:pt x="130030" y="751644"/>
                  </a:lnTo>
                  <a:lnTo>
                    <a:pt x="167758" y="778665"/>
                  </a:lnTo>
                  <a:lnTo>
                    <a:pt x="208422" y="801484"/>
                  </a:lnTo>
                  <a:lnTo>
                    <a:pt x="251704" y="819783"/>
                  </a:lnTo>
                  <a:lnTo>
                    <a:pt x="297288" y="833246"/>
                  </a:lnTo>
                  <a:lnTo>
                    <a:pt x="344856" y="841557"/>
                  </a:lnTo>
                  <a:lnTo>
                    <a:pt x="394093" y="844397"/>
                  </a:lnTo>
                  <a:lnTo>
                    <a:pt x="443330" y="841557"/>
                  </a:lnTo>
                  <a:lnTo>
                    <a:pt x="490899" y="833246"/>
                  </a:lnTo>
                  <a:lnTo>
                    <a:pt x="536483" y="819783"/>
                  </a:lnTo>
                  <a:lnTo>
                    <a:pt x="579765" y="801484"/>
                  </a:lnTo>
                  <a:lnTo>
                    <a:pt x="620428" y="778665"/>
                  </a:lnTo>
                  <a:lnTo>
                    <a:pt x="658156" y="751644"/>
                  </a:lnTo>
                  <a:lnTo>
                    <a:pt x="692632" y="720737"/>
                  </a:lnTo>
                  <a:lnTo>
                    <a:pt x="723539" y="686261"/>
                  </a:lnTo>
                  <a:lnTo>
                    <a:pt x="750560" y="648533"/>
                  </a:lnTo>
                  <a:lnTo>
                    <a:pt x="773379" y="607870"/>
                  </a:lnTo>
                  <a:lnTo>
                    <a:pt x="791678" y="564588"/>
                  </a:lnTo>
                  <a:lnTo>
                    <a:pt x="805141" y="519004"/>
                  </a:lnTo>
                  <a:lnTo>
                    <a:pt x="813452" y="471435"/>
                  </a:lnTo>
                  <a:lnTo>
                    <a:pt x="816292" y="422198"/>
                  </a:lnTo>
                  <a:lnTo>
                    <a:pt x="813452" y="372961"/>
                  </a:lnTo>
                  <a:lnTo>
                    <a:pt x="805141" y="325393"/>
                  </a:lnTo>
                  <a:lnTo>
                    <a:pt x="791678" y="279809"/>
                  </a:lnTo>
                  <a:lnTo>
                    <a:pt x="773379" y="236527"/>
                  </a:lnTo>
                  <a:lnTo>
                    <a:pt x="750560" y="195863"/>
                  </a:lnTo>
                  <a:lnTo>
                    <a:pt x="723539" y="158135"/>
                  </a:lnTo>
                  <a:lnTo>
                    <a:pt x="692632" y="123659"/>
                  </a:lnTo>
                  <a:lnTo>
                    <a:pt x="658156" y="92752"/>
                  </a:lnTo>
                  <a:lnTo>
                    <a:pt x="620428" y="65731"/>
                  </a:lnTo>
                  <a:lnTo>
                    <a:pt x="579765" y="42913"/>
                  </a:lnTo>
                  <a:lnTo>
                    <a:pt x="536483" y="24613"/>
                  </a:lnTo>
                  <a:lnTo>
                    <a:pt x="490899" y="11150"/>
                  </a:lnTo>
                  <a:lnTo>
                    <a:pt x="443330" y="2840"/>
                  </a:lnTo>
                  <a:lnTo>
                    <a:pt x="394093" y="0"/>
                  </a:lnTo>
                  <a:close/>
                </a:path>
              </a:pathLst>
            </a:custGeom>
            <a:solidFill>
              <a:srgbClr val="0C8AC5"/>
            </a:solidFill>
          </p:spPr>
          <p:txBody>
            <a:bodyPr wrap="square" lIns="0" tIns="0" rIns="0" bIns="0" rtlCol="0"/>
            <a:lstStyle/>
            <a:p>
              <a:endParaRPr/>
            </a:p>
          </p:txBody>
        </p:sp>
        <p:sp>
          <p:nvSpPr>
            <p:cNvPr id="28" name="object 7">
              <a:extLst>
                <a:ext uri="{FF2B5EF4-FFF2-40B4-BE49-F238E27FC236}">
                  <a16:creationId xmlns:a16="http://schemas.microsoft.com/office/drawing/2014/main" id="{7CEA53A2-08E6-4949-9A49-D65C67D77C69}"/>
                </a:ext>
              </a:extLst>
            </p:cNvPr>
            <p:cNvSpPr/>
            <p:nvPr/>
          </p:nvSpPr>
          <p:spPr>
            <a:xfrm>
              <a:off x="895737" y="5666113"/>
              <a:ext cx="343535" cy="343535"/>
            </a:xfrm>
            <a:custGeom>
              <a:avLst/>
              <a:gdLst/>
              <a:ahLst/>
              <a:cxnLst/>
              <a:rect l="l" t="t" r="r" b="b"/>
              <a:pathLst>
                <a:path w="343534" h="343535">
                  <a:moveTo>
                    <a:pt x="171678" y="0"/>
                  </a:moveTo>
                  <a:lnTo>
                    <a:pt x="126038" y="6132"/>
                  </a:lnTo>
                  <a:lnTo>
                    <a:pt x="85027" y="23439"/>
                  </a:lnTo>
                  <a:lnTo>
                    <a:pt x="50282" y="50284"/>
                  </a:lnTo>
                  <a:lnTo>
                    <a:pt x="23438" y="85031"/>
                  </a:lnTo>
                  <a:lnTo>
                    <a:pt x="6132" y="126046"/>
                  </a:lnTo>
                  <a:lnTo>
                    <a:pt x="0" y="171691"/>
                  </a:lnTo>
                  <a:lnTo>
                    <a:pt x="6132" y="217332"/>
                  </a:lnTo>
                  <a:lnTo>
                    <a:pt x="23438" y="258345"/>
                  </a:lnTo>
                  <a:lnTo>
                    <a:pt x="50282" y="293093"/>
                  </a:lnTo>
                  <a:lnTo>
                    <a:pt x="85027" y="319940"/>
                  </a:lnTo>
                  <a:lnTo>
                    <a:pt x="126038" y="337249"/>
                  </a:lnTo>
                  <a:lnTo>
                    <a:pt x="171678" y="343382"/>
                  </a:lnTo>
                  <a:lnTo>
                    <a:pt x="217319" y="337249"/>
                  </a:lnTo>
                  <a:lnTo>
                    <a:pt x="258332" y="319940"/>
                  </a:lnTo>
                  <a:lnTo>
                    <a:pt x="293081" y="293093"/>
                  </a:lnTo>
                  <a:lnTo>
                    <a:pt x="319928" y="258345"/>
                  </a:lnTo>
                  <a:lnTo>
                    <a:pt x="337236" y="217332"/>
                  </a:lnTo>
                  <a:lnTo>
                    <a:pt x="343369" y="171691"/>
                  </a:lnTo>
                  <a:lnTo>
                    <a:pt x="337236" y="126046"/>
                  </a:lnTo>
                  <a:lnTo>
                    <a:pt x="319928" y="85031"/>
                  </a:lnTo>
                  <a:lnTo>
                    <a:pt x="293081" y="50284"/>
                  </a:lnTo>
                  <a:lnTo>
                    <a:pt x="258332" y="23439"/>
                  </a:lnTo>
                  <a:lnTo>
                    <a:pt x="217319" y="6132"/>
                  </a:lnTo>
                  <a:lnTo>
                    <a:pt x="171678" y="0"/>
                  </a:lnTo>
                  <a:close/>
                </a:path>
              </a:pathLst>
            </a:custGeom>
            <a:solidFill>
              <a:srgbClr val="0C8AC5"/>
            </a:solidFill>
          </p:spPr>
          <p:txBody>
            <a:bodyPr wrap="square" lIns="0" tIns="0" rIns="0" bIns="0" rtlCol="0"/>
            <a:lstStyle/>
            <a:p>
              <a:endParaRPr/>
            </a:p>
          </p:txBody>
        </p:sp>
        <p:sp>
          <p:nvSpPr>
            <p:cNvPr id="29" name="object 8">
              <a:extLst>
                <a:ext uri="{FF2B5EF4-FFF2-40B4-BE49-F238E27FC236}">
                  <a16:creationId xmlns:a16="http://schemas.microsoft.com/office/drawing/2014/main" id="{669DD8B9-1481-AA4D-B9D6-085C8A0052B9}"/>
                </a:ext>
              </a:extLst>
            </p:cNvPr>
            <p:cNvSpPr/>
            <p:nvPr/>
          </p:nvSpPr>
          <p:spPr>
            <a:xfrm>
              <a:off x="788563" y="3390832"/>
              <a:ext cx="524510" cy="524510"/>
            </a:xfrm>
            <a:custGeom>
              <a:avLst/>
              <a:gdLst/>
              <a:ahLst/>
              <a:cxnLst/>
              <a:rect l="l" t="t" r="r" b="b"/>
              <a:pathLst>
                <a:path w="524510" h="524510">
                  <a:moveTo>
                    <a:pt x="262026" y="0"/>
                  </a:moveTo>
                  <a:lnTo>
                    <a:pt x="214925" y="4221"/>
                  </a:lnTo>
                  <a:lnTo>
                    <a:pt x="170595" y="16391"/>
                  </a:lnTo>
                  <a:lnTo>
                    <a:pt x="129775" y="35770"/>
                  </a:lnTo>
                  <a:lnTo>
                    <a:pt x="93204" y="61618"/>
                  </a:lnTo>
                  <a:lnTo>
                    <a:pt x="61624" y="93197"/>
                  </a:lnTo>
                  <a:lnTo>
                    <a:pt x="35773" y="129765"/>
                  </a:lnTo>
                  <a:lnTo>
                    <a:pt x="16392" y="170584"/>
                  </a:lnTo>
                  <a:lnTo>
                    <a:pt x="4221" y="214913"/>
                  </a:lnTo>
                  <a:lnTo>
                    <a:pt x="0" y="262013"/>
                  </a:lnTo>
                  <a:lnTo>
                    <a:pt x="4221" y="309114"/>
                  </a:lnTo>
                  <a:lnTo>
                    <a:pt x="16392" y="353444"/>
                  </a:lnTo>
                  <a:lnTo>
                    <a:pt x="35773" y="394264"/>
                  </a:lnTo>
                  <a:lnTo>
                    <a:pt x="61624" y="430835"/>
                  </a:lnTo>
                  <a:lnTo>
                    <a:pt x="93204" y="462415"/>
                  </a:lnTo>
                  <a:lnTo>
                    <a:pt x="129775" y="488266"/>
                  </a:lnTo>
                  <a:lnTo>
                    <a:pt x="170595" y="507647"/>
                  </a:lnTo>
                  <a:lnTo>
                    <a:pt x="214925" y="519818"/>
                  </a:lnTo>
                  <a:lnTo>
                    <a:pt x="262026" y="524040"/>
                  </a:lnTo>
                  <a:lnTo>
                    <a:pt x="309123" y="519818"/>
                  </a:lnTo>
                  <a:lnTo>
                    <a:pt x="353450" y="507647"/>
                  </a:lnTo>
                  <a:lnTo>
                    <a:pt x="394268" y="488266"/>
                  </a:lnTo>
                  <a:lnTo>
                    <a:pt x="430837" y="462415"/>
                  </a:lnTo>
                  <a:lnTo>
                    <a:pt x="462416" y="430835"/>
                  </a:lnTo>
                  <a:lnTo>
                    <a:pt x="488267" y="394264"/>
                  </a:lnTo>
                  <a:lnTo>
                    <a:pt x="507647" y="353444"/>
                  </a:lnTo>
                  <a:lnTo>
                    <a:pt x="519818" y="309114"/>
                  </a:lnTo>
                  <a:lnTo>
                    <a:pt x="524040" y="262013"/>
                  </a:lnTo>
                  <a:lnTo>
                    <a:pt x="519818" y="214913"/>
                  </a:lnTo>
                  <a:lnTo>
                    <a:pt x="507647" y="170584"/>
                  </a:lnTo>
                  <a:lnTo>
                    <a:pt x="488267" y="129765"/>
                  </a:lnTo>
                  <a:lnTo>
                    <a:pt x="462416" y="93197"/>
                  </a:lnTo>
                  <a:lnTo>
                    <a:pt x="430837" y="61618"/>
                  </a:lnTo>
                  <a:lnTo>
                    <a:pt x="394268" y="35770"/>
                  </a:lnTo>
                  <a:lnTo>
                    <a:pt x="353450" y="16391"/>
                  </a:lnTo>
                  <a:lnTo>
                    <a:pt x="309123" y="4221"/>
                  </a:lnTo>
                  <a:lnTo>
                    <a:pt x="262026" y="0"/>
                  </a:lnTo>
                  <a:close/>
                </a:path>
              </a:pathLst>
            </a:custGeom>
            <a:solidFill>
              <a:srgbClr val="8AC984"/>
            </a:solidFill>
          </p:spPr>
          <p:txBody>
            <a:bodyPr wrap="square" lIns="0" tIns="0" rIns="0" bIns="0" rtlCol="0"/>
            <a:lstStyle/>
            <a:p>
              <a:endParaRPr/>
            </a:p>
          </p:txBody>
        </p:sp>
        <p:sp>
          <p:nvSpPr>
            <p:cNvPr id="30" name="object 9">
              <a:extLst>
                <a:ext uri="{FF2B5EF4-FFF2-40B4-BE49-F238E27FC236}">
                  <a16:creationId xmlns:a16="http://schemas.microsoft.com/office/drawing/2014/main" id="{C48AFCDB-E59F-9941-BFA9-4CE64E6EE045}"/>
                </a:ext>
              </a:extLst>
            </p:cNvPr>
            <p:cNvSpPr/>
            <p:nvPr/>
          </p:nvSpPr>
          <p:spPr>
            <a:xfrm>
              <a:off x="710570" y="4120818"/>
              <a:ext cx="343535" cy="343535"/>
            </a:xfrm>
            <a:custGeom>
              <a:avLst/>
              <a:gdLst/>
              <a:ahLst/>
              <a:cxnLst/>
              <a:rect l="l" t="t" r="r" b="b"/>
              <a:pathLst>
                <a:path w="343534" h="343535">
                  <a:moveTo>
                    <a:pt x="171678" y="0"/>
                  </a:moveTo>
                  <a:lnTo>
                    <a:pt x="126038" y="6133"/>
                  </a:lnTo>
                  <a:lnTo>
                    <a:pt x="85027" y="23441"/>
                  </a:lnTo>
                  <a:lnTo>
                    <a:pt x="50282" y="50288"/>
                  </a:lnTo>
                  <a:lnTo>
                    <a:pt x="23438" y="85037"/>
                  </a:lnTo>
                  <a:lnTo>
                    <a:pt x="6132" y="126050"/>
                  </a:lnTo>
                  <a:lnTo>
                    <a:pt x="0" y="171691"/>
                  </a:lnTo>
                  <a:lnTo>
                    <a:pt x="6132" y="217332"/>
                  </a:lnTo>
                  <a:lnTo>
                    <a:pt x="23438" y="258345"/>
                  </a:lnTo>
                  <a:lnTo>
                    <a:pt x="50282" y="293093"/>
                  </a:lnTo>
                  <a:lnTo>
                    <a:pt x="85027" y="319940"/>
                  </a:lnTo>
                  <a:lnTo>
                    <a:pt x="126038" y="337249"/>
                  </a:lnTo>
                  <a:lnTo>
                    <a:pt x="171678" y="343382"/>
                  </a:lnTo>
                  <a:lnTo>
                    <a:pt x="217323" y="337249"/>
                  </a:lnTo>
                  <a:lnTo>
                    <a:pt x="258338" y="319940"/>
                  </a:lnTo>
                  <a:lnTo>
                    <a:pt x="293085" y="293093"/>
                  </a:lnTo>
                  <a:lnTo>
                    <a:pt x="319930" y="258345"/>
                  </a:lnTo>
                  <a:lnTo>
                    <a:pt x="337237" y="217332"/>
                  </a:lnTo>
                  <a:lnTo>
                    <a:pt x="343369" y="171691"/>
                  </a:lnTo>
                  <a:lnTo>
                    <a:pt x="337237" y="126050"/>
                  </a:lnTo>
                  <a:lnTo>
                    <a:pt x="319930" y="85037"/>
                  </a:lnTo>
                  <a:lnTo>
                    <a:pt x="293085" y="50288"/>
                  </a:lnTo>
                  <a:lnTo>
                    <a:pt x="258338" y="23441"/>
                  </a:lnTo>
                  <a:lnTo>
                    <a:pt x="217323" y="6133"/>
                  </a:lnTo>
                  <a:lnTo>
                    <a:pt x="171678" y="0"/>
                  </a:lnTo>
                  <a:close/>
                </a:path>
              </a:pathLst>
            </a:custGeom>
            <a:solidFill>
              <a:srgbClr val="1EA1A0"/>
            </a:solidFill>
          </p:spPr>
          <p:txBody>
            <a:bodyPr wrap="square" lIns="0" tIns="0" rIns="0" bIns="0" rtlCol="0"/>
            <a:lstStyle/>
            <a:p>
              <a:endParaRPr/>
            </a:p>
          </p:txBody>
        </p:sp>
        <p:sp>
          <p:nvSpPr>
            <p:cNvPr id="31" name="object 10">
              <a:extLst>
                <a:ext uri="{FF2B5EF4-FFF2-40B4-BE49-F238E27FC236}">
                  <a16:creationId xmlns:a16="http://schemas.microsoft.com/office/drawing/2014/main" id="{6D3CD581-F9D5-CA4A-84A8-571E8BD3DC27}"/>
                </a:ext>
              </a:extLst>
            </p:cNvPr>
            <p:cNvSpPr/>
            <p:nvPr/>
          </p:nvSpPr>
          <p:spPr>
            <a:xfrm>
              <a:off x="0" y="2686642"/>
              <a:ext cx="552450" cy="687070"/>
            </a:xfrm>
            <a:custGeom>
              <a:avLst/>
              <a:gdLst/>
              <a:ahLst/>
              <a:cxnLst/>
              <a:rect l="l" t="t" r="r" b="b"/>
              <a:pathLst>
                <a:path w="552450" h="687070">
                  <a:moveTo>
                    <a:pt x="201425" y="0"/>
                  </a:moveTo>
                  <a:lnTo>
                    <a:pt x="156739" y="3909"/>
                  </a:lnTo>
                  <a:lnTo>
                    <a:pt x="112227" y="13863"/>
                  </a:lnTo>
                  <a:lnTo>
                    <a:pt x="68430" y="30068"/>
                  </a:lnTo>
                  <a:lnTo>
                    <a:pt x="27198" y="51993"/>
                  </a:lnTo>
                  <a:lnTo>
                    <a:pt x="0" y="71538"/>
                  </a:lnTo>
                  <a:lnTo>
                    <a:pt x="0" y="615233"/>
                  </a:lnTo>
                  <a:lnTo>
                    <a:pt x="46762" y="646057"/>
                  </a:lnTo>
                  <a:lnTo>
                    <a:pt x="86740" y="664269"/>
                  </a:lnTo>
                  <a:lnTo>
                    <a:pt x="128706" y="677260"/>
                  </a:lnTo>
                  <a:lnTo>
                    <a:pt x="172120" y="684824"/>
                  </a:lnTo>
                  <a:lnTo>
                    <a:pt x="216439" y="686754"/>
                  </a:lnTo>
                  <a:lnTo>
                    <a:pt x="261125" y="682845"/>
                  </a:lnTo>
                  <a:lnTo>
                    <a:pt x="305635" y="672891"/>
                  </a:lnTo>
                  <a:lnTo>
                    <a:pt x="349430" y="656686"/>
                  </a:lnTo>
                  <a:lnTo>
                    <a:pt x="390662" y="634760"/>
                  </a:lnTo>
                  <a:lnTo>
                    <a:pt x="427702" y="608143"/>
                  </a:lnTo>
                  <a:lnTo>
                    <a:pt x="460344" y="577375"/>
                  </a:lnTo>
                  <a:lnTo>
                    <a:pt x="488381" y="542997"/>
                  </a:lnTo>
                  <a:lnTo>
                    <a:pt x="511610" y="505549"/>
                  </a:lnTo>
                  <a:lnTo>
                    <a:pt x="529822" y="465571"/>
                  </a:lnTo>
                  <a:lnTo>
                    <a:pt x="542813" y="423606"/>
                  </a:lnTo>
                  <a:lnTo>
                    <a:pt x="550377" y="380193"/>
                  </a:lnTo>
                  <a:lnTo>
                    <a:pt x="552307" y="335872"/>
                  </a:lnTo>
                  <a:lnTo>
                    <a:pt x="548398" y="291186"/>
                  </a:lnTo>
                  <a:lnTo>
                    <a:pt x="538444" y="246674"/>
                  </a:lnTo>
                  <a:lnTo>
                    <a:pt x="522239" y="202877"/>
                  </a:lnTo>
                  <a:lnTo>
                    <a:pt x="500313" y="161645"/>
                  </a:lnTo>
                  <a:lnTo>
                    <a:pt x="473696" y="124605"/>
                  </a:lnTo>
                  <a:lnTo>
                    <a:pt x="442928" y="91963"/>
                  </a:lnTo>
                  <a:lnTo>
                    <a:pt x="408550" y="63925"/>
                  </a:lnTo>
                  <a:lnTo>
                    <a:pt x="371102" y="40697"/>
                  </a:lnTo>
                  <a:lnTo>
                    <a:pt x="331124" y="22484"/>
                  </a:lnTo>
                  <a:lnTo>
                    <a:pt x="289159" y="9493"/>
                  </a:lnTo>
                  <a:lnTo>
                    <a:pt x="245746" y="1930"/>
                  </a:lnTo>
                  <a:lnTo>
                    <a:pt x="201425" y="0"/>
                  </a:lnTo>
                  <a:close/>
                </a:path>
              </a:pathLst>
            </a:custGeom>
            <a:solidFill>
              <a:srgbClr val="41607C"/>
            </a:solidFill>
          </p:spPr>
          <p:txBody>
            <a:bodyPr wrap="square" lIns="0" tIns="0" rIns="0" bIns="0" rtlCol="0"/>
            <a:lstStyle/>
            <a:p>
              <a:endParaRPr/>
            </a:p>
          </p:txBody>
        </p:sp>
        <p:sp>
          <p:nvSpPr>
            <p:cNvPr id="32" name="object 11">
              <a:extLst>
                <a:ext uri="{FF2B5EF4-FFF2-40B4-BE49-F238E27FC236}">
                  <a16:creationId xmlns:a16="http://schemas.microsoft.com/office/drawing/2014/main" id="{02380E97-2639-BA46-B9B4-DDCAF13F27F9}"/>
                </a:ext>
              </a:extLst>
            </p:cNvPr>
            <p:cNvSpPr/>
            <p:nvPr/>
          </p:nvSpPr>
          <p:spPr>
            <a:xfrm>
              <a:off x="632360" y="2956092"/>
              <a:ext cx="341630" cy="341630"/>
            </a:xfrm>
            <a:custGeom>
              <a:avLst/>
              <a:gdLst/>
              <a:ahLst/>
              <a:cxnLst/>
              <a:rect l="l" t="t" r="r" b="b"/>
              <a:pathLst>
                <a:path w="341630" h="341629">
                  <a:moveTo>
                    <a:pt x="189129" y="0"/>
                  </a:moveTo>
                  <a:lnTo>
                    <a:pt x="144624" y="989"/>
                  </a:lnTo>
                  <a:lnTo>
                    <a:pt x="100467" y="14069"/>
                  </a:lnTo>
                  <a:lnTo>
                    <a:pt x="61334" y="38336"/>
                  </a:lnTo>
                  <a:lnTo>
                    <a:pt x="30995" y="70907"/>
                  </a:lnTo>
                  <a:lnTo>
                    <a:pt x="10276" y="109620"/>
                  </a:lnTo>
                  <a:lnTo>
                    <a:pt x="0" y="152311"/>
                  </a:lnTo>
                  <a:lnTo>
                    <a:pt x="989" y="196814"/>
                  </a:lnTo>
                  <a:lnTo>
                    <a:pt x="14069" y="240967"/>
                  </a:lnTo>
                  <a:lnTo>
                    <a:pt x="38340" y="280101"/>
                  </a:lnTo>
                  <a:lnTo>
                    <a:pt x="70913" y="310442"/>
                  </a:lnTo>
                  <a:lnTo>
                    <a:pt x="109627" y="331164"/>
                  </a:lnTo>
                  <a:lnTo>
                    <a:pt x="152317" y="341444"/>
                  </a:lnTo>
                  <a:lnTo>
                    <a:pt x="196822" y="340456"/>
                  </a:lnTo>
                  <a:lnTo>
                    <a:pt x="240980" y="327378"/>
                  </a:lnTo>
                  <a:lnTo>
                    <a:pt x="280113" y="303106"/>
                  </a:lnTo>
                  <a:lnTo>
                    <a:pt x="310451" y="270530"/>
                  </a:lnTo>
                  <a:lnTo>
                    <a:pt x="331170" y="231815"/>
                  </a:lnTo>
                  <a:lnTo>
                    <a:pt x="341447" y="189124"/>
                  </a:lnTo>
                  <a:lnTo>
                    <a:pt x="340457" y="144620"/>
                  </a:lnTo>
                  <a:lnTo>
                    <a:pt x="327378" y="100467"/>
                  </a:lnTo>
                  <a:lnTo>
                    <a:pt x="303107" y="61334"/>
                  </a:lnTo>
                  <a:lnTo>
                    <a:pt x="270533" y="30995"/>
                  </a:lnTo>
                  <a:lnTo>
                    <a:pt x="231820" y="10276"/>
                  </a:lnTo>
                  <a:lnTo>
                    <a:pt x="189129" y="0"/>
                  </a:lnTo>
                  <a:close/>
                </a:path>
              </a:pathLst>
            </a:custGeom>
            <a:solidFill>
              <a:srgbClr val="41607C"/>
            </a:solidFill>
          </p:spPr>
          <p:txBody>
            <a:bodyPr wrap="square" lIns="0" tIns="0" rIns="0" bIns="0" rtlCol="0"/>
            <a:lstStyle/>
            <a:p>
              <a:endParaRPr/>
            </a:p>
          </p:txBody>
        </p:sp>
        <p:sp>
          <p:nvSpPr>
            <p:cNvPr id="33" name="object 12">
              <a:extLst>
                <a:ext uri="{FF2B5EF4-FFF2-40B4-BE49-F238E27FC236}">
                  <a16:creationId xmlns:a16="http://schemas.microsoft.com/office/drawing/2014/main" id="{3660FDAB-77EB-E743-96F8-154C89E21428}"/>
                </a:ext>
              </a:extLst>
            </p:cNvPr>
            <p:cNvSpPr/>
            <p:nvPr/>
          </p:nvSpPr>
          <p:spPr>
            <a:xfrm>
              <a:off x="0" y="1551123"/>
              <a:ext cx="382905" cy="520700"/>
            </a:xfrm>
            <a:custGeom>
              <a:avLst/>
              <a:gdLst/>
              <a:ahLst/>
              <a:cxnLst/>
              <a:rect l="l" t="t" r="r" b="b"/>
              <a:pathLst>
                <a:path w="382905" h="520700">
                  <a:moveTo>
                    <a:pt x="136749" y="0"/>
                  </a:moveTo>
                  <a:lnTo>
                    <a:pt x="92227" y="1328"/>
                  </a:lnTo>
                  <a:lnTo>
                    <a:pt x="48197" y="10340"/>
                  </a:lnTo>
                  <a:lnTo>
                    <a:pt x="5691" y="27180"/>
                  </a:lnTo>
                  <a:lnTo>
                    <a:pt x="0" y="30715"/>
                  </a:lnTo>
                  <a:lnTo>
                    <a:pt x="0" y="489252"/>
                  </a:lnTo>
                  <a:lnTo>
                    <a:pt x="21729" y="500631"/>
                  </a:lnTo>
                  <a:lnTo>
                    <a:pt x="64143" y="514234"/>
                  </a:lnTo>
                  <a:lnTo>
                    <a:pt x="108127" y="520444"/>
                  </a:lnTo>
                  <a:lnTo>
                    <a:pt x="152650" y="519117"/>
                  </a:lnTo>
                  <a:lnTo>
                    <a:pt x="196682" y="510107"/>
                  </a:lnTo>
                  <a:lnTo>
                    <a:pt x="239191" y="493267"/>
                  </a:lnTo>
                  <a:lnTo>
                    <a:pt x="279148" y="468453"/>
                  </a:lnTo>
                  <a:lnTo>
                    <a:pt x="314052" y="436929"/>
                  </a:lnTo>
                  <a:lnTo>
                    <a:pt x="342000" y="400744"/>
                  </a:lnTo>
                  <a:lnTo>
                    <a:pt x="362847" y="360929"/>
                  </a:lnTo>
                  <a:lnTo>
                    <a:pt x="376448" y="318514"/>
                  </a:lnTo>
                  <a:lnTo>
                    <a:pt x="382658" y="274530"/>
                  </a:lnTo>
                  <a:lnTo>
                    <a:pt x="381330" y="230008"/>
                  </a:lnTo>
                  <a:lnTo>
                    <a:pt x="372320" y="185979"/>
                  </a:lnTo>
                  <a:lnTo>
                    <a:pt x="355483" y="143472"/>
                  </a:lnTo>
                  <a:lnTo>
                    <a:pt x="330672" y="103519"/>
                  </a:lnTo>
                  <a:lnTo>
                    <a:pt x="299148" y="68611"/>
                  </a:lnTo>
                  <a:lnTo>
                    <a:pt x="262963" y="40660"/>
                  </a:lnTo>
                  <a:lnTo>
                    <a:pt x="223148" y="19811"/>
                  </a:lnTo>
                  <a:lnTo>
                    <a:pt x="180733" y="6209"/>
                  </a:lnTo>
                  <a:lnTo>
                    <a:pt x="136749" y="0"/>
                  </a:lnTo>
                  <a:close/>
                </a:path>
              </a:pathLst>
            </a:custGeom>
            <a:solidFill>
              <a:srgbClr val="934C83"/>
            </a:solidFill>
          </p:spPr>
          <p:txBody>
            <a:bodyPr wrap="square" lIns="0" tIns="0" rIns="0" bIns="0" rtlCol="0"/>
            <a:lstStyle/>
            <a:p>
              <a:endParaRPr/>
            </a:p>
          </p:txBody>
        </p:sp>
        <p:sp>
          <p:nvSpPr>
            <p:cNvPr id="34" name="object 13">
              <a:extLst>
                <a:ext uri="{FF2B5EF4-FFF2-40B4-BE49-F238E27FC236}">
                  <a16:creationId xmlns:a16="http://schemas.microsoft.com/office/drawing/2014/main" id="{802C9638-BF31-7F4C-B3FC-A9DEB87A5163}"/>
                </a:ext>
              </a:extLst>
            </p:cNvPr>
            <p:cNvSpPr/>
            <p:nvPr/>
          </p:nvSpPr>
          <p:spPr>
            <a:xfrm>
              <a:off x="302763" y="1154378"/>
              <a:ext cx="351155" cy="351155"/>
            </a:xfrm>
            <a:custGeom>
              <a:avLst/>
              <a:gdLst/>
              <a:ahLst/>
              <a:cxnLst/>
              <a:rect l="l" t="t" r="r" b="b"/>
              <a:pathLst>
                <a:path w="351155" h="351155">
                  <a:moveTo>
                    <a:pt x="155013" y="0"/>
                  </a:moveTo>
                  <a:lnTo>
                    <a:pt x="110586" y="11146"/>
                  </a:lnTo>
                  <a:lnTo>
                    <a:pt x="69264" y="34345"/>
                  </a:lnTo>
                  <a:lnTo>
                    <a:pt x="35537" y="67624"/>
                  </a:lnTo>
                  <a:lnTo>
                    <a:pt x="12528" y="107227"/>
                  </a:lnTo>
                  <a:lnTo>
                    <a:pt x="572" y="150798"/>
                  </a:lnTo>
                  <a:lnTo>
                    <a:pt x="0" y="195976"/>
                  </a:lnTo>
                  <a:lnTo>
                    <a:pt x="11145" y="240406"/>
                  </a:lnTo>
                  <a:lnTo>
                    <a:pt x="34339" y="281728"/>
                  </a:lnTo>
                  <a:lnTo>
                    <a:pt x="67623" y="315456"/>
                  </a:lnTo>
                  <a:lnTo>
                    <a:pt x="107227" y="338464"/>
                  </a:lnTo>
                  <a:lnTo>
                    <a:pt x="150797" y="350421"/>
                  </a:lnTo>
                  <a:lnTo>
                    <a:pt x="195974" y="350993"/>
                  </a:lnTo>
                  <a:lnTo>
                    <a:pt x="240401" y="339848"/>
                  </a:lnTo>
                  <a:lnTo>
                    <a:pt x="281723" y="316653"/>
                  </a:lnTo>
                  <a:lnTo>
                    <a:pt x="315451" y="283369"/>
                  </a:lnTo>
                  <a:lnTo>
                    <a:pt x="338462" y="243762"/>
                  </a:lnTo>
                  <a:lnTo>
                    <a:pt x="350420" y="200191"/>
                  </a:lnTo>
                  <a:lnTo>
                    <a:pt x="350993" y="155013"/>
                  </a:lnTo>
                  <a:lnTo>
                    <a:pt x="339847" y="110587"/>
                  </a:lnTo>
                  <a:lnTo>
                    <a:pt x="316648" y="69270"/>
                  </a:lnTo>
                  <a:lnTo>
                    <a:pt x="283364" y="35542"/>
                  </a:lnTo>
                  <a:lnTo>
                    <a:pt x="243760" y="12531"/>
                  </a:lnTo>
                  <a:lnTo>
                    <a:pt x="200190" y="573"/>
                  </a:lnTo>
                  <a:lnTo>
                    <a:pt x="155013" y="0"/>
                  </a:lnTo>
                  <a:close/>
                </a:path>
              </a:pathLst>
            </a:custGeom>
            <a:solidFill>
              <a:srgbClr val="934C83"/>
            </a:solidFill>
          </p:spPr>
          <p:txBody>
            <a:bodyPr wrap="square" lIns="0" tIns="0" rIns="0" bIns="0" rtlCol="0"/>
            <a:lstStyle/>
            <a:p>
              <a:endParaRPr/>
            </a:p>
          </p:txBody>
        </p:sp>
        <p:sp>
          <p:nvSpPr>
            <p:cNvPr id="35" name="object 14">
              <a:extLst>
                <a:ext uri="{FF2B5EF4-FFF2-40B4-BE49-F238E27FC236}">
                  <a16:creationId xmlns:a16="http://schemas.microsoft.com/office/drawing/2014/main" id="{C4076A1D-B0F6-5249-9F52-748C0D5F527A}"/>
                </a:ext>
              </a:extLst>
            </p:cNvPr>
            <p:cNvSpPr/>
            <p:nvPr/>
          </p:nvSpPr>
          <p:spPr>
            <a:xfrm>
              <a:off x="0" y="118224"/>
              <a:ext cx="956310" cy="1144270"/>
            </a:xfrm>
            <a:custGeom>
              <a:avLst/>
              <a:gdLst/>
              <a:ahLst/>
              <a:cxnLst/>
              <a:rect l="l" t="t" r="r" b="b"/>
              <a:pathLst>
                <a:path w="956310" h="1144270">
                  <a:moveTo>
                    <a:pt x="169964" y="972388"/>
                  </a:moveTo>
                  <a:lnTo>
                    <a:pt x="163842" y="926744"/>
                  </a:lnTo>
                  <a:lnTo>
                    <a:pt x="146532" y="885736"/>
                  </a:lnTo>
                  <a:lnTo>
                    <a:pt x="119684" y="850976"/>
                  </a:lnTo>
                  <a:lnTo>
                    <a:pt x="84937" y="824141"/>
                  </a:lnTo>
                  <a:lnTo>
                    <a:pt x="43929" y="806831"/>
                  </a:lnTo>
                  <a:lnTo>
                    <a:pt x="0" y="800925"/>
                  </a:lnTo>
                  <a:lnTo>
                    <a:pt x="0" y="1143850"/>
                  </a:lnTo>
                  <a:lnTo>
                    <a:pt x="43929" y="1137945"/>
                  </a:lnTo>
                  <a:lnTo>
                    <a:pt x="84937" y="1120635"/>
                  </a:lnTo>
                  <a:lnTo>
                    <a:pt x="119684" y="1093787"/>
                  </a:lnTo>
                  <a:lnTo>
                    <a:pt x="146532" y="1059040"/>
                  </a:lnTo>
                  <a:lnTo>
                    <a:pt x="163842" y="1018019"/>
                  </a:lnTo>
                  <a:lnTo>
                    <a:pt x="169964" y="972388"/>
                  </a:lnTo>
                  <a:close/>
                </a:path>
                <a:path w="956310" h="1144270">
                  <a:moveTo>
                    <a:pt x="955814" y="422198"/>
                  </a:moveTo>
                  <a:lnTo>
                    <a:pt x="952982" y="372960"/>
                  </a:lnTo>
                  <a:lnTo>
                    <a:pt x="944664" y="325386"/>
                  </a:lnTo>
                  <a:lnTo>
                    <a:pt x="931202" y="279806"/>
                  </a:lnTo>
                  <a:lnTo>
                    <a:pt x="912901" y="236524"/>
                  </a:lnTo>
                  <a:lnTo>
                    <a:pt x="890092" y="195859"/>
                  </a:lnTo>
                  <a:lnTo>
                    <a:pt x="863066" y="158140"/>
                  </a:lnTo>
                  <a:lnTo>
                    <a:pt x="832154" y="123659"/>
                  </a:lnTo>
                  <a:lnTo>
                    <a:pt x="797687" y="92748"/>
                  </a:lnTo>
                  <a:lnTo>
                    <a:pt x="759955" y="65735"/>
                  </a:lnTo>
                  <a:lnTo>
                    <a:pt x="719289" y="42913"/>
                  </a:lnTo>
                  <a:lnTo>
                    <a:pt x="676008" y="24612"/>
                  </a:lnTo>
                  <a:lnTo>
                    <a:pt x="630428" y="11150"/>
                  </a:lnTo>
                  <a:lnTo>
                    <a:pt x="582853" y="2844"/>
                  </a:lnTo>
                  <a:lnTo>
                    <a:pt x="533615" y="0"/>
                  </a:lnTo>
                  <a:lnTo>
                    <a:pt x="484378" y="2844"/>
                  </a:lnTo>
                  <a:lnTo>
                    <a:pt x="436816" y="11150"/>
                  </a:lnTo>
                  <a:lnTo>
                    <a:pt x="391236" y="24612"/>
                  </a:lnTo>
                  <a:lnTo>
                    <a:pt x="347954" y="42913"/>
                  </a:lnTo>
                  <a:lnTo>
                    <a:pt x="307289" y="65735"/>
                  </a:lnTo>
                  <a:lnTo>
                    <a:pt x="269557" y="92748"/>
                  </a:lnTo>
                  <a:lnTo>
                    <a:pt x="235077" y="123659"/>
                  </a:lnTo>
                  <a:lnTo>
                    <a:pt x="204177" y="158140"/>
                  </a:lnTo>
                  <a:lnTo>
                    <a:pt x="177152" y="195859"/>
                  </a:lnTo>
                  <a:lnTo>
                    <a:pt x="154330" y="236524"/>
                  </a:lnTo>
                  <a:lnTo>
                    <a:pt x="136029" y="279806"/>
                  </a:lnTo>
                  <a:lnTo>
                    <a:pt x="122567" y="325386"/>
                  </a:lnTo>
                  <a:lnTo>
                    <a:pt x="114261" y="372960"/>
                  </a:lnTo>
                  <a:lnTo>
                    <a:pt x="111417" y="422198"/>
                  </a:lnTo>
                  <a:lnTo>
                    <a:pt x="114261" y="471436"/>
                  </a:lnTo>
                  <a:lnTo>
                    <a:pt x="122567" y="518998"/>
                  </a:lnTo>
                  <a:lnTo>
                    <a:pt x="136029" y="564591"/>
                  </a:lnTo>
                  <a:lnTo>
                    <a:pt x="154330" y="607872"/>
                  </a:lnTo>
                  <a:lnTo>
                    <a:pt x="177152" y="648538"/>
                  </a:lnTo>
                  <a:lnTo>
                    <a:pt x="204177" y="686257"/>
                  </a:lnTo>
                  <a:lnTo>
                    <a:pt x="235077" y="720737"/>
                  </a:lnTo>
                  <a:lnTo>
                    <a:pt x="269557" y="751649"/>
                  </a:lnTo>
                  <a:lnTo>
                    <a:pt x="307289" y="778662"/>
                  </a:lnTo>
                  <a:lnTo>
                    <a:pt x="347954" y="801484"/>
                  </a:lnTo>
                  <a:lnTo>
                    <a:pt x="391236" y="819785"/>
                  </a:lnTo>
                  <a:lnTo>
                    <a:pt x="436816" y="833247"/>
                  </a:lnTo>
                  <a:lnTo>
                    <a:pt x="484378" y="841552"/>
                  </a:lnTo>
                  <a:lnTo>
                    <a:pt x="533615" y="844397"/>
                  </a:lnTo>
                  <a:lnTo>
                    <a:pt x="582853" y="841552"/>
                  </a:lnTo>
                  <a:lnTo>
                    <a:pt x="630428" y="833247"/>
                  </a:lnTo>
                  <a:lnTo>
                    <a:pt x="676008" y="819785"/>
                  </a:lnTo>
                  <a:lnTo>
                    <a:pt x="719289" y="801484"/>
                  </a:lnTo>
                  <a:lnTo>
                    <a:pt x="759955" y="778662"/>
                  </a:lnTo>
                  <a:lnTo>
                    <a:pt x="797687" y="751649"/>
                  </a:lnTo>
                  <a:lnTo>
                    <a:pt x="832154" y="720737"/>
                  </a:lnTo>
                  <a:lnTo>
                    <a:pt x="863066" y="686257"/>
                  </a:lnTo>
                  <a:lnTo>
                    <a:pt x="890092" y="648538"/>
                  </a:lnTo>
                  <a:lnTo>
                    <a:pt x="912901" y="607872"/>
                  </a:lnTo>
                  <a:lnTo>
                    <a:pt x="931202" y="564591"/>
                  </a:lnTo>
                  <a:lnTo>
                    <a:pt x="944664" y="518998"/>
                  </a:lnTo>
                  <a:lnTo>
                    <a:pt x="952982" y="471436"/>
                  </a:lnTo>
                  <a:lnTo>
                    <a:pt x="955814" y="422198"/>
                  </a:lnTo>
                  <a:close/>
                </a:path>
              </a:pathLst>
            </a:custGeom>
            <a:solidFill>
              <a:srgbClr val="0C8AC5"/>
            </a:solidFill>
          </p:spPr>
          <p:txBody>
            <a:bodyPr wrap="square" lIns="0" tIns="0" rIns="0" bIns="0" rtlCol="0"/>
            <a:lstStyle/>
            <a:p>
              <a:endParaRPr/>
            </a:p>
          </p:txBody>
        </p:sp>
      </p:grpSp>
    </p:spTree>
    <p:extLst>
      <p:ext uri="{BB962C8B-B14F-4D97-AF65-F5344CB8AC3E}">
        <p14:creationId xmlns:p14="http://schemas.microsoft.com/office/powerpoint/2010/main" val="133712926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221"/>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cSld name="Text and objects2">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C6C1817-8768-224F-8644-3FA98EBE4C2B}"/>
              </a:ext>
            </a:extLst>
          </p:cNvPr>
          <p:cNvSpPr>
            <a:spLocks noGrp="1"/>
          </p:cNvSpPr>
          <p:nvPr>
            <p:ph type="title"/>
          </p:nvPr>
        </p:nvSpPr>
        <p:spPr>
          <a:xfrm>
            <a:off x="838200" y="365125"/>
            <a:ext cx="9356678" cy="1325563"/>
          </a:xfrm>
        </p:spPr>
        <p:txBody>
          <a:bodyPr/>
          <a:lstStyle>
            <a:lvl1pPr>
              <a:defRPr b="1">
                <a:solidFill>
                  <a:srgbClr val="415E7C"/>
                </a:solidFill>
              </a:defRPr>
            </a:lvl1pPr>
          </a:lstStyle>
          <a:p>
            <a:r>
              <a:rPr lang="es-MX" dirty="0"/>
              <a:t>Haz clic para modificar el estilo de título del patrón</a:t>
            </a:r>
            <a:endParaRPr lang="en-GB" dirty="0"/>
          </a:p>
        </p:txBody>
      </p:sp>
      <p:sp>
        <p:nvSpPr>
          <p:cNvPr id="3" name="Marcador de contenido 2">
            <a:extLst>
              <a:ext uri="{FF2B5EF4-FFF2-40B4-BE49-F238E27FC236}">
                <a16:creationId xmlns:a16="http://schemas.microsoft.com/office/drawing/2014/main" id="{DC6A9515-CE38-764D-BCD1-20159F72FB37}"/>
              </a:ext>
            </a:extLst>
          </p:cNvPr>
          <p:cNvSpPr>
            <a:spLocks noGrp="1"/>
          </p:cNvSpPr>
          <p:nvPr>
            <p:ph sz="half" idx="1"/>
          </p:nvPr>
        </p:nvSpPr>
        <p:spPr>
          <a:xfrm>
            <a:off x="838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sp>
        <p:nvSpPr>
          <p:cNvPr id="4" name="Marcador de contenido 3">
            <a:extLst>
              <a:ext uri="{FF2B5EF4-FFF2-40B4-BE49-F238E27FC236}">
                <a16:creationId xmlns:a16="http://schemas.microsoft.com/office/drawing/2014/main" id="{A881C407-C2B0-C347-A7E6-ACD7340670C7}"/>
              </a:ext>
            </a:extLst>
          </p:cNvPr>
          <p:cNvSpPr>
            <a:spLocks noGrp="1"/>
          </p:cNvSpPr>
          <p:nvPr>
            <p:ph sz="half" idx="2"/>
          </p:nvPr>
        </p:nvSpPr>
        <p:spPr>
          <a:xfrm>
            <a:off x="6172200" y="1825625"/>
            <a:ext cx="5181600" cy="4351338"/>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n-GB"/>
          </a:p>
        </p:txBody>
      </p:sp>
      <p:grpSp>
        <p:nvGrpSpPr>
          <p:cNvPr id="8" name="Grupo 7">
            <a:extLst>
              <a:ext uri="{FF2B5EF4-FFF2-40B4-BE49-F238E27FC236}">
                <a16:creationId xmlns:a16="http://schemas.microsoft.com/office/drawing/2014/main" id="{CC072D38-9579-5A4C-A57B-450D7661F854}"/>
              </a:ext>
            </a:extLst>
          </p:cNvPr>
          <p:cNvGrpSpPr/>
          <p:nvPr userDrawn="1"/>
        </p:nvGrpSpPr>
        <p:grpSpPr>
          <a:xfrm rot="15886334">
            <a:off x="10623557" y="78627"/>
            <a:ext cx="1765287" cy="1591083"/>
            <a:chOff x="65562" y="75628"/>
            <a:chExt cx="1385843" cy="1249083"/>
          </a:xfrm>
        </p:grpSpPr>
        <p:sp>
          <p:nvSpPr>
            <p:cNvPr id="9" name="object 2">
              <a:extLst>
                <a:ext uri="{FF2B5EF4-FFF2-40B4-BE49-F238E27FC236}">
                  <a16:creationId xmlns:a16="http://schemas.microsoft.com/office/drawing/2014/main" id="{D808D56D-1008-B946-A43F-118C91E8BB1A}"/>
                </a:ext>
              </a:extLst>
            </p:cNvPr>
            <p:cNvSpPr/>
            <p:nvPr/>
          </p:nvSpPr>
          <p:spPr>
            <a:xfrm>
              <a:off x="214786" y="235907"/>
              <a:ext cx="657225" cy="657225"/>
            </a:xfrm>
            <a:custGeom>
              <a:avLst/>
              <a:gdLst/>
              <a:ahLst/>
              <a:cxnLst/>
              <a:rect l="l" t="t" r="r" b="b"/>
              <a:pathLst>
                <a:path w="657225" h="657225">
                  <a:moveTo>
                    <a:pt x="328599" y="0"/>
                  </a:moveTo>
                  <a:lnTo>
                    <a:pt x="280041" y="3562"/>
                  </a:lnTo>
                  <a:lnTo>
                    <a:pt x="233694" y="13912"/>
                  </a:lnTo>
                  <a:lnTo>
                    <a:pt x="190069" y="30540"/>
                  </a:lnTo>
                  <a:lnTo>
                    <a:pt x="149672" y="52938"/>
                  </a:lnTo>
                  <a:lnTo>
                    <a:pt x="113013" y="80599"/>
                  </a:lnTo>
                  <a:lnTo>
                    <a:pt x="80599" y="113013"/>
                  </a:lnTo>
                  <a:lnTo>
                    <a:pt x="52938" y="149672"/>
                  </a:lnTo>
                  <a:lnTo>
                    <a:pt x="30540" y="190069"/>
                  </a:lnTo>
                  <a:lnTo>
                    <a:pt x="13912" y="233694"/>
                  </a:lnTo>
                  <a:lnTo>
                    <a:pt x="3562" y="280041"/>
                  </a:lnTo>
                  <a:lnTo>
                    <a:pt x="0" y="328599"/>
                  </a:lnTo>
                  <a:lnTo>
                    <a:pt x="3562" y="377158"/>
                  </a:lnTo>
                  <a:lnTo>
                    <a:pt x="13912" y="423504"/>
                  </a:lnTo>
                  <a:lnTo>
                    <a:pt x="30540" y="467130"/>
                  </a:lnTo>
                  <a:lnTo>
                    <a:pt x="52938" y="507526"/>
                  </a:lnTo>
                  <a:lnTo>
                    <a:pt x="80599" y="544186"/>
                  </a:lnTo>
                  <a:lnTo>
                    <a:pt x="113013" y="576600"/>
                  </a:lnTo>
                  <a:lnTo>
                    <a:pt x="149672" y="604260"/>
                  </a:lnTo>
                  <a:lnTo>
                    <a:pt x="190069" y="626659"/>
                  </a:lnTo>
                  <a:lnTo>
                    <a:pt x="233694" y="643287"/>
                  </a:lnTo>
                  <a:lnTo>
                    <a:pt x="280041" y="653636"/>
                  </a:lnTo>
                  <a:lnTo>
                    <a:pt x="328599" y="657199"/>
                  </a:lnTo>
                  <a:lnTo>
                    <a:pt x="377158" y="653636"/>
                  </a:lnTo>
                  <a:lnTo>
                    <a:pt x="423504" y="643287"/>
                  </a:lnTo>
                  <a:lnTo>
                    <a:pt x="467130" y="626659"/>
                  </a:lnTo>
                  <a:lnTo>
                    <a:pt x="507526" y="604260"/>
                  </a:lnTo>
                  <a:lnTo>
                    <a:pt x="544186" y="576600"/>
                  </a:lnTo>
                  <a:lnTo>
                    <a:pt x="576600" y="544186"/>
                  </a:lnTo>
                  <a:lnTo>
                    <a:pt x="604260" y="507526"/>
                  </a:lnTo>
                  <a:lnTo>
                    <a:pt x="626659" y="467130"/>
                  </a:lnTo>
                  <a:lnTo>
                    <a:pt x="643287" y="423504"/>
                  </a:lnTo>
                  <a:lnTo>
                    <a:pt x="653636" y="377158"/>
                  </a:lnTo>
                  <a:lnTo>
                    <a:pt x="657199" y="328599"/>
                  </a:lnTo>
                  <a:lnTo>
                    <a:pt x="653636" y="280041"/>
                  </a:lnTo>
                  <a:lnTo>
                    <a:pt x="643287" y="233694"/>
                  </a:lnTo>
                  <a:lnTo>
                    <a:pt x="626659" y="190069"/>
                  </a:lnTo>
                  <a:lnTo>
                    <a:pt x="604260" y="149672"/>
                  </a:lnTo>
                  <a:lnTo>
                    <a:pt x="576600" y="113013"/>
                  </a:lnTo>
                  <a:lnTo>
                    <a:pt x="544186" y="80599"/>
                  </a:lnTo>
                  <a:lnTo>
                    <a:pt x="507526" y="52938"/>
                  </a:lnTo>
                  <a:lnTo>
                    <a:pt x="467130" y="30540"/>
                  </a:lnTo>
                  <a:lnTo>
                    <a:pt x="423504" y="13912"/>
                  </a:lnTo>
                  <a:lnTo>
                    <a:pt x="377158" y="3562"/>
                  </a:lnTo>
                  <a:lnTo>
                    <a:pt x="328599" y="0"/>
                  </a:lnTo>
                  <a:close/>
                </a:path>
              </a:pathLst>
            </a:custGeom>
            <a:solidFill>
              <a:srgbClr val="AD889F"/>
            </a:solidFill>
          </p:spPr>
          <p:txBody>
            <a:bodyPr wrap="square" lIns="0" tIns="0" rIns="0" bIns="0" rtlCol="0"/>
            <a:lstStyle/>
            <a:p>
              <a:endParaRPr/>
            </a:p>
          </p:txBody>
        </p:sp>
        <p:sp>
          <p:nvSpPr>
            <p:cNvPr id="10" name="object 3">
              <a:extLst>
                <a:ext uri="{FF2B5EF4-FFF2-40B4-BE49-F238E27FC236}">
                  <a16:creationId xmlns:a16="http://schemas.microsoft.com/office/drawing/2014/main" id="{D5425948-7062-0C44-B6EC-32638FC216F6}"/>
                </a:ext>
              </a:extLst>
            </p:cNvPr>
            <p:cNvSpPr/>
            <p:nvPr/>
          </p:nvSpPr>
          <p:spPr>
            <a:xfrm>
              <a:off x="922324" y="191725"/>
              <a:ext cx="341630" cy="341630"/>
            </a:xfrm>
            <a:custGeom>
              <a:avLst/>
              <a:gdLst/>
              <a:ahLst/>
              <a:cxnLst/>
              <a:rect l="l" t="t" r="r" b="b"/>
              <a:pathLst>
                <a:path w="341630" h="341630">
                  <a:moveTo>
                    <a:pt x="189124" y="0"/>
                  </a:moveTo>
                  <a:lnTo>
                    <a:pt x="144620" y="989"/>
                  </a:lnTo>
                  <a:lnTo>
                    <a:pt x="100467" y="14069"/>
                  </a:lnTo>
                  <a:lnTo>
                    <a:pt x="61334" y="38340"/>
                  </a:lnTo>
                  <a:lnTo>
                    <a:pt x="30995" y="70913"/>
                  </a:lnTo>
                  <a:lnTo>
                    <a:pt x="10276" y="109627"/>
                  </a:lnTo>
                  <a:lnTo>
                    <a:pt x="0" y="152317"/>
                  </a:lnTo>
                  <a:lnTo>
                    <a:pt x="989" y="196822"/>
                  </a:lnTo>
                  <a:lnTo>
                    <a:pt x="14069" y="240980"/>
                  </a:lnTo>
                  <a:lnTo>
                    <a:pt x="38340" y="280113"/>
                  </a:lnTo>
                  <a:lnTo>
                    <a:pt x="70913" y="310451"/>
                  </a:lnTo>
                  <a:lnTo>
                    <a:pt x="109625" y="331170"/>
                  </a:lnTo>
                  <a:lnTo>
                    <a:pt x="152313" y="341447"/>
                  </a:lnTo>
                  <a:lnTo>
                    <a:pt x="196815" y="340457"/>
                  </a:lnTo>
                  <a:lnTo>
                    <a:pt x="240967" y="327378"/>
                  </a:lnTo>
                  <a:lnTo>
                    <a:pt x="280106" y="303107"/>
                  </a:lnTo>
                  <a:lnTo>
                    <a:pt x="310447" y="270533"/>
                  </a:lnTo>
                  <a:lnTo>
                    <a:pt x="331169" y="231820"/>
                  </a:lnTo>
                  <a:lnTo>
                    <a:pt x="341447" y="189129"/>
                  </a:lnTo>
                  <a:lnTo>
                    <a:pt x="340457" y="144624"/>
                  </a:lnTo>
                  <a:lnTo>
                    <a:pt x="327378" y="100467"/>
                  </a:lnTo>
                  <a:lnTo>
                    <a:pt x="303106" y="61334"/>
                  </a:lnTo>
                  <a:lnTo>
                    <a:pt x="270530" y="30995"/>
                  </a:lnTo>
                  <a:lnTo>
                    <a:pt x="231815" y="10276"/>
                  </a:lnTo>
                  <a:lnTo>
                    <a:pt x="189124" y="0"/>
                  </a:lnTo>
                  <a:close/>
                </a:path>
              </a:pathLst>
            </a:custGeom>
            <a:solidFill>
              <a:srgbClr val="41607C"/>
            </a:solidFill>
          </p:spPr>
          <p:txBody>
            <a:bodyPr wrap="square" lIns="0" tIns="0" rIns="0" bIns="0" rtlCol="0"/>
            <a:lstStyle/>
            <a:p>
              <a:endParaRPr/>
            </a:p>
          </p:txBody>
        </p:sp>
        <p:sp>
          <p:nvSpPr>
            <p:cNvPr id="11" name="object 4">
              <a:extLst>
                <a:ext uri="{FF2B5EF4-FFF2-40B4-BE49-F238E27FC236}">
                  <a16:creationId xmlns:a16="http://schemas.microsoft.com/office/drawing/2014/main" id="{9312FB03-F1D3-0E4C-91F6-7A226F2CE8F7}"/>
                </a:ext>
              </a:extLst>
            </p:cNvPr>
            <p:cNvSpPr/>
            <p:nvPr/>
          </p:nvSpPr>
          <p:spPr>
            <a:xfrm>
              <a:off x="835455" y="708761"/>
              <a:ext cx="615950" cy="615950"/>
            </a:xfrm>
            <a:custGeom>
              <a:avLst/>
              <a:gdLst/>
              <a:ahLst/>
              <a:cxnLst/>
              <a:rect l="l" t="t" r="r" b="b"/>
              <a:pathLst>
                <a:path w="615950" h="615950">
                  <a:moveTo>
                    <a:pt x="307911" y="0"/>
                  </a:moveTo>
                  <a:lnTo>
                    <a:pt x="262411" y="3338"/>
                  </a:lnTo>
                  <a:lnTo>
                    <a:pt x="218983" y="13036"/>
                  </a:lnTo>
                  <a:lnTo>
                    <a:pt x="178104" y="28618"/>
                  </a:lnTo>
                  <a:lnTo>
                    <a:pt x="140251" y="49606"/>
                  </a:lnTo>
                  <a:lnTo>
                    <a:pt x="105899" y="75526"/>
                  </a:lnTo>
                  <a:lnTo>
                    <a:pt x="75526" y="105899"/>
                  </a:lnTo>
                  <a:lnTo>
                    <a:pt x="49606" y="140251"/>
                  </a:lnTo>
                  <a:lnTo>
                    <a:pt x="28618" y="178104"/>
                  </a:lnTo>
                  <a:lnTo>
                    <a:pt x="13036" y="218983"/>
                  </a:lnTo>
                  <a:lnTo>
                    <a:pt x="3338" y="262411"/>
                  </a:lnTo>
                  <a:lnTo>
                    <a:pt x="0" y="307911"/>
                  </a:lnTo>
                  <a:lnTo>
                    <a:pt x="3338" y="353411"/>
                  </a:lnTo>
                  <a:lnTo>
                    <a:pt x="13036" y="396839"/>
                  </a:lnTo>
                  <a:lnTo>
                    <a:pt x="28618" y="437718"/>
                  </a:lnTo>
                  <a:lnTo>
                    <a:pt x="49606" y="475571"/>
                  </a:lnTo>
                  <a:lnTo>
                    <a:pt x="75526" y="509923"/>
                  </a:lnTo>
                  <a:lnTo>
                    <a:pt x="105899" y="540296"/>
                  </a:lnTo>
                  <a:lnTo>
                    <a:pt x="140251" y="566216"/>
                  </a:lnTo>
                  <a:lnTo>
                    <a:pt x="178104" y="587204"/>
                  </a:lnTo>
                  <a:lnTo>
                    <a:pt x="218983" y="602786"/>
                  </a:lnTo>
                  <a:lnTo>
                    <a:pt x="262411" y="612484"/>
                  </a:lnTo>
                  <a:lnTo>
                    <a:pt x="307911" y="615823"/>
                  </a:lnTo>
                  <a:lnTo>
                    <a:pt x="353415" y="612484"/>
                  </a:lnTo>
                  <a:lnTo>
                    <a:pt x="396845" y="602786"/>
                  </a:lnTo>
                  <a:lnTo>
                    <a:pt x="437726" y="587204"/>
                  </a:lnTo>
                  <a:lnTo>
                    <a:pt x="475581" y="566216"/>
                  </a:lnTo>
                  <a:lnTo>
                    <a:pt x="509933" y="540296"/>
                  </a:lnTo>
                  <a:lnTo>
                    <a:pt x="540308" y="509923"/>
                  </a:lnTo>
                  <a:lnTo>
                    <a:pt x="566228" y="475571"/>
                  </a:lnTo>
                  <a:lnTo>
                    <a:pt x="587217" y="437718"/>
                  </a:lnTo>
                  <a:lnTo>
                    <a:pt x="602798" y="396839"/>
                  </a:lnTo>
                  <a:lnTo>
                    <a:pt x="612497" y="353411"/>
                  </a:lnTo>
                  <a:lnTo>
                    <a:pt x="615835" y="307911"/>
                  </a:lnTo>
                  <a:lnTo>
                    <a:pt x="612497" y="262411"/>
                  </a:lnTo>
                  <a:lnTo>
                    <a:pt x="602798" y="218983"/>
                  </a:lnTo>
                  <a:lnTo>
                    <a:pt x="587217" y="178104"/>
                  </a:lnTo>
                  <a:lnTo>
                    <a:pt x="566228" y="140251"/>
                  </a:lnTo>
                  <a:lnTo>
                    <a:pt x="540308" y="105899"/>
                  </a:lnTo>
                  <a:lnTo>
                    <a:pt x="509933" y="75526"/>
                  </a:lnTo>
                  <a:lnTo>
                    <a:pt x="475581" y="49606"/>
                  </a:lnTo>
                  <a:lnTo>
                    <a:pt x="437726" y="28618"/>
                  </a:lnTo>
                  <a:lnTo>
                    <a:pt x="396845" y="13036"/>
                  </a:lnTo>
                  <a:lnTo>
                    <a:pt x="353415" y="3338"/>
                  </a:lnTo>
                  <a:lnTo>
                    <a:pt x="307911" y="0"/>
                  </a:lnTo>
                  <a:close/>
                </a:path>
              </a:pathLst>
            </a:custGeom>
            <a:solidFill>
              <a:srgbClr val="0C8AC5"/>
            </a:solidFill>
          </p:spPr>
          <p:txBody>
            <a:bodyPr wrap="square" lIns="0" tIns="0" rIns="0" bIns="0" rtlCol="0"/>
            <a:lstStyle/>
            <a:p>
              <a:endParaRPr/>
            </a:p>
          </p:txBody>
        </p:sp>
        <p:pic>
          <p:nvPicPr>
            <p:cNvPr id="12" name="object 5">
              <a:extLst>
                <a:ext uri="{FF2B5EF4-FFF2-40B4-BE49-F238E27FC236}">
                  <a16:creationId xmlns:a16="http://schemas.microsoft.com/office/drawing/2014/main" id="{C34033A5-55BC-2749-8CAD-16F414EED76B}"/>
                </a:ext>
              </a:extLst>
            </p:cNvPr>
            <p:cNvPicPr/>
            <p:nvPr/>
          </p:nvPicPr>
          <p:blipFill>
            <a:blip r:embed="rId2" cstate="print"/>
            <a:stretch>
              <a:fillRect/>
            </a:stretch>
          </p:blipFill>
          <p:spPr>
            <a:xfrm>
              <a:off x="65562" y="688900"/>
              <a:ext cx="152260" cy="152260"/>
            </a:xfrm>
            <a:prstGeom prst="rect">
              <a:avLst/>
            </a:prstGeom>
          </p:spPr>
        </p:pic>
        <p:sp>
          <p:nvSpPr>
            <p:cNvPr id="13" name="object 6">
              <a:extLst>
                <a:ext uri="{FF2B5EF4-FFF2-40B4-BE49-F238E27FC236}">
                  <a16:creationId xmlns:a16="http://schemas.microsoft.com/office/drawing/2014/main" id="{AD3A3A48-F955-674E-8FA8-7832B3239025}"/>
                </a:ext>
              </a:extLst>
            </p:cNvPr>
            <p:cNvSpPr/>
            <p:nvPr/>
          </p:nvSpPr>
          <p:spPr>
            <a:xfrm>
              <a:off x="416514" y="1005155"/>
              <a:ext cx="297180" cy="297180"/>
            </a:xfrm>
            <a:custGeom>
              <a:avLst/>
              <a:gdLst/>
              <a:ahLst/>
              <a:cxnLst/>
              <a:rect l="l" t="t" r="r" b="b"/>
              <a:pathLst>
                <a:path w="297180" h="297180">
                  <a:moveTo>
                    <a:pt x="160608" y="0"/>
                  </a:moveTo>
                  <a:lnTo>
                    <a:pt x="114746" y="3361"/>
                  </a:lnTo>
                  <a:lnTo>
                    <a:pt x="72467" y="20311"/>
                  </a:lnTo>
                  <a:lnTo>
                    <a:pt x="36987" y="49562"/>
                  </a:lnTo>
                  <a:lnTo>
                    <a:pt x="11522" y="89824"/>
                  </a:lnTo>
                  <a:lnTo>
                    <a:pt x="0" y="136046"/>
                  </a:lnTo>
                  <a:lnTo>
                    <a:pt x="3357" y="181905"/>
                  </a:lnTo>
                  <a:lnTo>
                    <a:pt x="20305" y="224184"/>
                  </a:lnTo>
                  <a:lnTo>
                    <a:pt x="49555" y="259667"/>
                  </a:lnTo>
                  <a:lnTo>
                    <a:pt x="89818" y="285138"/>
                  </a:lnTo>
                  <a:lnTo>
                    <a:pt x="136041" y="296655"/>
                  </a:lnTo>
                  <a:lnTo>
                    <a:pt x="181903" y="293293"/>
                  </a:lnTo>
                  <a:lnTo>
                    <a:pt x="224185" y="276343"/>
                  </a:lnTo>
                  <a:lnTo>
                    <a:pt x="259672" y="247092"/>
                  </a:lnTo>
                  <a:lnTo>
                    <a:pt x="285144" y="206830"/>
                  </a:lnTo>
                  <a:lnTo>
                    <a:pt x="296655" y="160607"/>
                  </a:lnTo>
                  <a:lnTo>
                    <a:pt x="293290" y="114746"/>
                  </a:lnTo>
                  <a:lnTo>
                    <a:pt x="276340" y="72465"/>
                  </a:lnTo>
                  <a:lnTo>
                    <a:pt x="247092" y="36982"/>
                  </a:lnTo>
                  <a:lnTo>
                    <a:pt x="206836" y="11516"/>
                  </a:lnTo>
                  <a:lnTo>
                    <a:pt x="160608" y="0"/>
                  </a:lnTo>
                  <a:close/>
                </a:path>
              </a:pathLst>
            </a:custGeom>
            <a:solidFill>
              <a:srgbClr val="8AC984"/>
            </a:solidFill>
          </p:spPr>
          <p:txBody>
            <a:bodyPr wrap="square" lIns="0" tIns="0" rIns="0" bIns="0" rtlCol="0"/>
            <a:lstStyle/>
            <a:p>
              <a:endParaRPr/>
            </a:p>
          </p:txBody>
        </p:sp>
        <p:pic>
          <p:nvPicPr>
            <p:cNvPr id="14" name="object 7">
              <a:extLst>
                <a:ext uri="{FF2B5EF4-FFF2-40B4-BE49-F238E27FC236}">
                  <a16:creationId xmlns:a16="http://schemas.microsoft.com/office/drawing/2014/main" id="{FF48C7D1-9188-0644-8425-AD28288D2A8D}"/>
                </a:ext>
              </a:extLst>
            </p:cNvPr>
            <p:cNvPicPr/>
            <p:nvPr/>
          </p:nvPicPr>
          <p:blipFill>
            <a:blip r:embed="rId3" cstate="print"/>
            <a:stretch>
              <a:fillRect/>
            </a:stretch>
          </p:blipFill>
          <p:spPr>
            <a:xfrm>
              <a:off x="118451" y="75628"/>
              <a:ext cx="238142" cy="238142"/>
            </a:xfrm>
            <a:prstGeom prst="rect">
              <a:avLst/>
            </a:prstGeom>
          </p:spPr>
        </p:pic>
      </p:grpSp>
    </p:spTree>
    <p:extLst>
      <p:ext uri="{BB962C8B-B14F-4D97-AF65-F5344CB8AC3E}">
        <p14:creationId xmlns:p14="http://schemas.microsoft.com/office/powerpoint/2010/main" val="20911598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Only">
  <p:cSld name="Text">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CC1812-9BA9-BD4B-8195-DECB1CFD0236}"/>
              </a:ext>
            </a:extLst>
          </p:cNvPr>
          <p:cNvSpPr>
            <a:spLocks noGrp="1"/>
          </p:cNvSpPr>
          <p:nvPr>
            <p:ph type="title"/>
          </p:nvPr>
        </p:nvSpPr>
        <p:spPr/>
        <p:txBody>
          <a:bodyPr/>
          <a:lstStyle>
            <a:lvl1pPr>
              <a:defRPr b="1">
                <a:solidFill>
                  <a:srgbClr val="415E7C"/>
                </a:solidFill>
              </a:defRPr>
            </a:lvl1pPr>
          </a:lstStyle>
          <a:p>
            <a:r>
              <a:rPr lang="es-MX" dirty="0"/>
              <a:t>Haz clic para modificar el estilo de título del patrón</a:t>
            </a:r>
            <a:endParaRPr lang="en-GB" dirty="0"/>
          </a:p>
        </p:txBody>
      </p:sp>
      <p:grpSp>
        <p:nvGrpSpPr>
          <p:cNvPr id="31" name="Grupo 30">
            <a:extLst>
              <a:ext uri="{FF2B5EF4-FFF2-40B4-BE49-F238E27FC236}">
                <a16:creationId xmlns:a16="http://schemas.microsoft.com/office/drawing/2014/main" id="{1307D63E-9A8E-C240-AF98-6CE992E4DEC4}"/>
              </a:ext>
            </a:extLst>
          </p:cNvPr>
          <p:cNvGrpSpPr/>
          <p:nvPr userDrawn="1"/>
        </p:nvGrpSpPr>
        <p:grpSpPr>
          <a:xfrm>
            <a:off x="114714" y="5834381"/>
            <a:ext cx="11955892" cy="1023226"/>
            <a:chOff x="129463" y="5834381"/>
            <a:chExt cx="11955892" cy="1023226"/>
          </a:xfrm>
        </p:grpSpPr>
        <p:pic>
          <p:nvPicPr>
            <p:cNvPr id="32" name="object 2">
              <a:extLst>
                <a:ext uri="{FF2B5EF4-FFF2-40B4-BE49-F238E27FC236}">
                  <a16:creationId xmlns:a16="http://schemas.microsoft.com/office/drawing/2014/main" id="{C9B5B2C0-D7B8-4C43-8360-A1DACF7FDD7D}"/>
                </a:ext>
              </a:extLst>
            </p:cNvPr>
            <p:cNvPicPr/>
            <p:nvPr/>
          </p:nvPicPr>
          <p:blipFill>
            <a:blip r:embed="rId2" cstate="print"/>
            <a:stretch>
              <a:fillRect/>
            </a:stretch>
          </p:blipFill>
          <p:spPr>
            <a:xfrm>
              <a:off x="2286730" y="6724373"/>
              <a:ext cx="196087" cy="132623"/>
            </a:xfrm>
            <a:prstGeom prst="rect">
              <a:avLst/>
            </a:prstGeom>
          </p:spPr>
        </p:pic>
        <p:sp>
          <p:nvSpPr>
            <p:cNvPr id="33" name="object 3">
              <a:extLst>
                <a:ext uri="{FF2B5EF4-FFF2-40B4-BE49-F238E27FC236}">
                  <a16:creationId xmlns:a16="http://schemas.microsoft.com/office/drawing/2014/main" id="{749A1041-67F9-C94A-A427-F824A7CFEC3E}"/>
                </a:ext>
              </a:extLst>
            </p:cNvPr>
            <p:cNvSpPr/>
            <p:nvPr/>
          </p:nvSpPr>
          <p:spPr>
            <a:xfrm>
              <a:off x="1854177" y="5834381"/>
              <a:ext cx="657225" cy="657225"/>
            </a:xfrm>
            <a:custGeom>
              <a:avLst/>
              <a:gdLst/>
              <a:ahLst/>
              <a:cxnLst/>
              <a:rect l="l" t="t" r="r" b="b"/>
              <a:pathLst>
                <a:path w="657225" h="657225">
                  <a:moveTo>
                    <a:pt x="328599" y="0"/>
                  </a:moveTo>
                  <a:lnTo>
                    <a:pt x="280041" y="3562"/>
                  </a:lnTo>
                  <a:lnTo>
                    <a:pt x="233694" y="13912"/>
                  </a:lnTo>
                  <a:lnTo>
                    <a:pt x="190069" y="30540"/>
                  </a:lnTo>
                  <a:lnTo>
                    <a:pt x="149672" y="52938"/>
                  </a:lnTo>
                  <a:lnTo>
                    <a:pt x="113013" y="80598"/>
                  </a:lnTo>
                  <a:lnTo>
                    <a:pt x="80599" y="113011"/>
                  </a:lnTo>
                  <a:lnTo>
                    <a:pt x="52938" y="149669"/>
                  </a:lnTo>
                  <a:lnTo>
                    <a:pt x="30540" y="190064"/>
                  </a:lnTo>
                  <a:lnTo>
                    <a:pt x="13912" y="233688"/>
                  </a:lnTo>
                  <a:lnTo>
                    <a:pt x="3562" y="280031"/>
                  </a:lnTo>
                  <a:lnTo>
                    <a:pt x="0" y="328587"/>
                  </a:lnTo>
                  <a:lnTo>
                    <a:pt x="3562" y="377145"/>
                  </a:lnTo>
                  <a:lnTo>
                    <a:pt x="13912" y="423491"/>
                  </a:lnTo>
                  <a:lnTo>
                    <a:pt x="30540" y="467117"/>
                  </a:lnTo>
                  <a:lnTo>
                    <a:pt x="52938" y="507514"/>
                  </a:lnTo>
                  <a:lnTo>
                    <a:pt x="80599" y="544173"/>
                  </a:lnTo>
                  <a:lnTo>
                    <a:pt x="113013" y="576587"/>
                  </a:lnTo>
                  <a:lnTo>
                    <a:pt x="149672" y="604248"/>
                  </a:lnTo>
                  <a:lnTo>
                    <a:pt x="190069" y="626646"/>
                  </a:lnTo>
                  <a:lnTo>
                    <a:pt x="233694" y="643274"/>
                  </a:lnTo>
                  <a:lnTo>
                    <a:pt x="280041" y="653624"/>
                  </a:lnTo>
                  <a:lnTo>
                    <a:pt x="328599" y="657186"/>
                  </a:lnTo>
                  <a:lnTo>
                    <a:pt x="377158" y="653624"/>
                  </a:lnTo>
                  <a:lnTo>
                    <a:pt x="423504" y="643274"/>
                  </a:lnTo>
                  <a:lnTo>
                    <a:pt x="467130" y="626646"/>
                  </a:lnTo>
                  <a:lnTo>
                    <a:pt x="507526" y="604248"/>
                  </a:lnTo>
                  <a:lnTo>
                    <a:pt x="544186" y="576587"/>
                  </a:lnTo>
                  <a:lnTo>
                    <a:pt x="576600" y="544173"/>
                  </a:lnTo>
                  <a:lnTo>
                    <a:pt x="604260" y="507514"/>
                  </a:lnTo>
                  <a:lnTo>
                    <a:pt x="626659" y="467117"/>
                  </a:lnTo>
                  <a:lnTo>
                    <a:pt x="643287" y="423491"/>
                  </a:lnTo>
                  <a:lnTo>
                    <a:pt x="653636" y="377145"/>
                  </a:lnTo>
                  <a:lnTo>
                    <a:pt x="657199" y="328587"/>
                  </a:lnTo>
                  <a:lnTo>
                    <a:pt x="653636" y="280031"/>
                  </a:lnTo>
                  <a:lnTo>
                    <a:pt x="643287" y="233688"/>
                  </a:lnTo>
                  <a:lnTo>
                    <a:pt x="626659" y="190064"/>
                  </a:lnTo>
                  <a:lnTo>
                    <a:pt x="604260" y="149669"/>
                  </a:lnTo>
                  <a:lnTo>
                    <a:pt x="576600" y="113011"/>
                  </a:lnTo>
                  <a:lnTo>
                    <a:pt x="544186" y="80598"/>
                  </a:lnTo>
                  <a:lnTo>
                    <a:pt x="507526" y="52938"/>
                  </a:lnTo>
                  <a:lnTo>
                    <a:pt x="467130" y="30540"/>
                  </a:lnTo>
                  <a:lnTo>
                    <a:pt x="423504" y="13912"/>
                  </a:lnTo>
                  <a:lnTo>
                    <a:pt x="377158" y="3562"/>
                  </a:lnTo>
                  <a:lnTo>
                    <a:pt x="328599" y="0"/>
                  </a:lnTo>
                  <a:close/>
                </a:path>
              </a:pathLst>
            </a:custGeom>
            <a:solidFill>
              <a:srgbClr val="AD889F"/>
            </a:solidFill>
          </p:spPr>
          <p:txBody>
            <a:bodyPr wrap="square" lIns="0" tIns="0" rIns="0" bIns="0" rtlCol="0"/>
            <a:lstStyle/>
            <a:p>
              <a:endParaRPr/>
            </a:p>
          </p:txBody>
        </p:sp>
        <p:sp>
          <p:nvSpPr>
            <p:cNvPr id="34" name="object 4">
              <a:extLst>
                <a:ext uri="{FF2B5EF4-FFF2-40B4-BE49-F238E27FC236}">
                  <a16:creationId xmlns:a16="http://schemas.microsoft.com/office/drawing/2014/main" id="{C3C48AAB-3878-314A-B9CA-0EADB3D681FC}"/>
                </a:ext>
              </a:extLst>
            </p:cNvPr>
            <p:cNvSpPr/>
            <p:nvPr/>
          </p:nvSpPr>
          <p:spPr>
            <a:xfrm>
              <a:off x="3597898" y="6424361"/>
              <a:ext cx="734695" cy="433070"/>
            </a:xfrm>
            <a:custGeom>
              <a:avLst/>
              <a:gdLst/>
              <a:ahLst/>
              <a:cxnLst/>
              <a:rect l="l" t="t" r="r" b="b"/>
              <a:pathLst>
                <a:path w="734695" h="433070">
                  <a:moveTo>
                    <a:pt x="367169" y="0"/>
                  </a:moveTo>
                  <a:lnTo>
                    <a:pt x="321112" y="2860"/>
                  </a:lnTo>
                  <a:lnTo>
                    <a:pt x="276763" y="11213"/>
                  </a:lnTo>
                  <a:lnTo>
                    <a:pt x="234465" y="24714"/>
                  </a:lnTo>
                  <a:lnTo>
                    <a:pt x="194561" y="43019"/>
                  </a:lnTo>
                  <a:lnTo>
                    <a:pt x="157398" y="65784"/>
                  </a:lnTo>
                  <a:lnTo>
                    <a:pt x="123318" y="92665"/>
                  </a:lnTo>
                  <a:lnTo>
                    <a:pt x="92665" y="123318"/>
                  </a:lnTo>
                  <a:lnTo>
                    <a:pt x="65784" y="157398"/>
                  </a:lnTo>
                  <a:lnTo>
                    <a:pt x="43019" y="194561"/>
                  </a:lnTo>
                  <a:lnTo>
                    <a:pt x="24714" y="234465"/>
                  </a:lnTo>
                  <a:lnTo>
                    <a:pt x="11213" y="276763"/>
                  </a:lnTo>
                  <a:lnTo>
                    <a:pt x="2860" y="321112"/>
                  </a:lnTo>
                  <a:lnTo>
                    <a:pt x="0" y="367169"/>
                  </a:lnTo>
                  <a:lnTo>
                    <a:pt x="2860" y="413226"/>
                  </a:lnTo>
                  <a:lnTo>
                    <a:pt x="6516" y="432635"/>
                  </a:lnTo>
                  <a:lnTo>
                    <a:pt x="727822" y="432635"/>
                  </a:lnTo>
                  <a:lnTo>
                    <a:pt x="731478" y="413226"/>
                  </a:lnTo>
                  <a:lnTo>
                    <a:pt x="734339" y="367169"/>
                  </a:lnTo>
                  <a:lnTo>
                    <a:pt x="731478" y="321112"/>
                  </a:lnTo>
                  <a:lnTo>
                    <a:pt x="723125" y="276763"/>
                  </a:lnTo>
                  <a:lnTo>
                    <a:pt x="709624" y="234465"/>
                  </a:lnTo>
                  <a:lnTo>
                    <a:pt x="691319" y="194561"/>
                  </a:lnTo>
                  <a:lnTo>
                    <a:pt x="668554" y="157398"/>
                  </a:lnTo>
                  <a:lnTo>
                    <a:pt x="641673" y="123318"/>
                  </a:lnTo>
                  <a:lnTo>
                    <a:pt x="611021" y="92665"/>
                  </a:lnTo>
                  <a:lnTo>
                    <a:pt x="576941" y="65784"/>
                  </a:lnTo>
                  <a:lnTo>
                    <a:pt x="539777" y="43019"/>
                  </a:lnTo>
                  <a:lnTo>
                    <a:pt x="499874" y="24714"/>
                  </a:lnTo>
                  <a:lnTo>
                    <a:pt x="457576" y="11213"/>
                  </a:lnTo>
                  <a:lnTo>
                    <a:pt x="413226" y="2860"/>
                  </a:lnTo>
                  <a:lnTo>
                    <a:pt x="367169" y="0"/>
                  </a:lnTo>
                  <a:close/>
                </a:path>
              </a:pathLst>
            </a:custGeom>
            <a:solidFill>
              <a:srgbClr val="8AC984"/>
            </a:solidFill>
          </p:spPr>
          <p:txBody>
            <a:bodyPr wrap="square" lIns="0" tIns="0" rIns="0" bIns="0" rtlCol="0"/>
            <a:lstStyle/>
            <a:p>
              <a:endParaRPr/>
            </a:p>
          </p:txBody>
        </p:sp>
        <p:sp>
          <p:nvSpPr>
            <p:cNvPr id="35" name="object 5">
              <a:extLst>
                <a:ext uri="{FF2B5EF4-FFF2-40B4-BE49-F238E27FC236}">
                  <a16:creationId xmlns:a16="http://schemas.microsoft.com/office/drawing/2014/main" id="{A570732F-E585-8D4B-B152-3672C7DD7B43}"/>
                </a:ext>
              </a:extLst>
            </p:cNvPr>
            <p:cNvSpPr/>
            <p:nvPr/>
          </p:nvSpPr>
          <p:spPr>
            <a:xfrm>
              <a:off x="4543957" y="6017589"/>
              <a:ext cx="1167130" cy="839469"/>
            </a:xfrm>
            <a:custGeom>
              <a:avLst/>
              <a:gdLst/>
              <a:ahLst/>
              <a:cxnLst/>
              <a:rect l="l" t="t" r="r" b="b"/>
              <a:pathLst>
                <a:path w="1167129" h="839470">
                  <a:moveTo>
                    <a:pt x="583501" y="0"/>
                  </a:moveTo>
                  <a:lnTo>
                    <a:pt x="535644" y="1934"/>
                  </a:lnTo>
                  <a:lnTo>
                    <a:pt x="488853" y="7636"/>
                  </a:lnTo>
                  <a:lnTo>
                    <a:pt x="443278" y="16957"/>
                  </a:lnTo>
                  <a:lnTo>
                    <a:pt x="399068" y="29746"/>
                  </a:lnTo>
                  <a:lnTo>
                    <a:pt x="356374" y="45853"/>
                  </a:lnTo>
                  <a:lnTo>
                    <a:pt x="315347" y="65128"/>
                  </a:lnTo>
                  <a:lnTo>
                    <a:pt x="276136" y="87420"/>
                  </a:lnTo>
                  <a:lnTo>
                    <a:pt x="238891" y="112580"/>
                  </a:lnTo>
                  <a:lnTo>
                    <a:pt x="203763" y="140456"/>
                  </a:lnTo>
                  <a:lnTo>
                    <a:pt x="170902" y="170900"/>
                  </a:lnTo>
                  <a:lnTo>
                    <a:pt x="140458" y="203761"/>
                  </a:lnTo>
                  <a:lnTo>
                    <a:pt x="112580" y="238888"/>
                  </a:lnTo>
                  <a:lnTo>
                    <a:pt x="87421" y="276132"/>
                  </a:lnTo>
                  <a:lnTo>
                    <a:pt x="65128" y="315343"/>
                  </a:lnTo>
                  <a:lnTo>
                    <a:pt x="45853" y="356369"/>
                  </a:lnTo>
                  <a:lnTo>
                    <a:pt x="29746" y="399062"/>
                  </a:lnTo>
                  <a:lnTo>
                    <a:pt x="16957" y="443270"/>
                  </a:lnTo>
                  <a:lnTo>
                    <a:pt x="7636" y="488844"/>
                  </a:lnTo>
                  <a:lnTo>
                    <a:pt x="1934" y="535633"/>
                  </a:lnTo>
                  <a:lnTo>
                    <a:pt x="0" y="583488"/>
                  </a:lnTo>
                  <a:lnTo>
                    <a:pt x="1934" y="631345"/>
                  </a:lnTo>
                  <a:lnTo>
                    <a:pt x="7636" y="678136"/>
                  </a:lnTo>
                  <a:lnTo>
                    <a:pt x="16957" y="723712"/>
                  </a:lnTo>
                  <a:lnTo>
                    <a:pt x="29746" y="767923"/>
                  </a:lnTo>
                  <a:lnTo>
                    <a:pt x="45853" y="810617"/>
                  </a:lnTo>
                  <a:lnTo>
                    <a:pt x="59379" y="839407"/>
                  </a:lnTo>
                  <a:lnTo>
                    <a:pt x="1107623" y="839407"/>
                  </a:lnTo>
                  <a:lnTo>
                    <a:pt x="1137256" y="767923"/>
                  </a:lnTo>
                  <a:lnTo>
                    <a:pt x="1150045" y="723712"/>
                  </a:lnTo>
                  <a:lnTo>
                    <a:pt x="1159366" y="678136"/>
                  </a:lnTo>
                  <a:lnTo>
                    <a:pt x="1165068" y="631345"/>
                  </a:lnTo>
                  <a:lnTo>
                    <a:pt x="1167002" y="583488"/>
                  </a:lnTo>
                  <a:lnTo>
                    <a:pt x="1165068" y="535633"/>
                  </a:lnTo>
                  <a:lnTo>
                    <a:pt x="1159366" y="488844"/>
                  </a:lnTo>
                  <a:lnTo>
                    <a:pt x="1150045" y="443270"/>
                  </a:lnTo>
                  <a:lnTo>
                    <a:pt x="1137256" y="399062"/>
                  </a:lnTo>
                  <a:lnTo>
                    <a:pt x="1121149" y="356369"/>
                  </a:lnTo>
                  <a:lnTo>
                    <a:pt x="1101874" y="315343"/>
                  </a:lnTo>
                  <a:lnTo>
                    <a:pt x="1079581" y="276132"/>
                  </a:lnTo>
                  <a:lnTo>
                    <a:pt x="1054422" y="238888"/>
                  </a:lnTo>
                  <a:lnTo>
                    <a:pt x="1026544" y="203761"/>
                  </a:lnTo>
                  <a:lnTo>
                    <a:pt x="996100" y="170900"/>
                  </a:lnTo>
                  <a:lnTo>
                    <a:pt x="963239" y="140456"/>
                  </a:lnTo>
                  <a:lnTo>
                    <a:pt x="928111" y="112580"/>
                  </a:lnTo>
                  <a:lnTo>
                    <a:pt x="890866" y="87420"/>
                  </a:lnTo>
                  <a:lnTo>
                    <a:pt x="851655" y="65128"/>
                  </a:lnTo>
                  <a:lnTo>
                    <a:pt x="810628" y="45853"/>
                  </a:lnTo>
                  <a:lnTo>
                    <a:pt x="767934" y="29746"/>
                  </a:lnTo>
                  <a:lnTo>
                    <a:pt x="723724" y="16957"/>
                  </a:lnTo>
                  <a:lnTo>
                    <a:pt x="678149" y="7636"/>
                  </a:lnTo>
                  <a:lnTo>
                    <a:pt x="631358" y="1934"/>
                  </a:lnTo>
                  <a:lnTo>
                    <a:pt x="583501" y="0"/>
                  </a:lnTo>
                  <a:close/>
                </a:path>
              </a:pathLst>
            </a:custGeom>
            <a:solidFill>
              <a:srgbClr val="1EA1A0"/>
            </a:solidFill>
          </p:spPr>
          <p:txBody>
            <a:bodyPr wrap="square" lIns="0" tIns="0" rIns="0" bIns="0" rtlCol="0"/>
            <a:lstStyle/>
            <a:p>
              <a:endParaRPr/>
            </a:p>
          </p:txBody>
        </p:sp>
        <p:sp>
          <p:nvSpPr>
            <p:cNvPr id="36" name="object 6">
              <a:extLst>
                <a:ext uri="{FF2B5EF4-FFF2-40B4-BE49-F238E27FC236}">
                  <a16:creationId xmlns:a16="http://schemas.microsoft.com/office/drawing/2014/main" id="{A196F325-BE8B-7F4E-96DE-7B1652E2CA21}"/>
                </a:ext>
              </a:extLst>
            </p:cNvPr>
            <p:cNvSpPr/>
            <p:nvPr/>
          </p:nvSpPr>
          <p:spPr>
            <a:xfrm>
              <a:off x="5662307" y="5942698"/>
              <a:ext cx="1104265" cy="914400"/>
            </a:xfrm>
            <a:custGeom>
              <a:avLst/>
              <a:gdLst/>
              <a:ahLst/>
              <a:cxnLst/>
              <a:rect l="l" t="t" r="r" b="b"/>
              <a:pathLst>
                <a:path w="1104265" h="914400">
                  <a:moveTo>
                    <a:pt x="343382" y="171691"/>
                  </a:moveTo>
                  <a:lnTo>
                    <a:pt x="337248" y="126047"/>
                  </a:lnTo>
                  <a:lnTo>
                    <a:pt x="319938" y="85039"/>
                  </a:lnTo>
                  <a:lnTo>
                    <a:pt x="293090" y="50292"/>
                  </a:lnTo>
                  <a:lnTo>
                    <a:pt x="258343" y="23444"/>
                  </a:lnTo>
                  <a:lnTo>
                    <a:pt x="217335" y="6134"/>
                  </a:lnTo>
                  <a:lnTo>
                    <a:pt x="171691" y="0"/>
                  </a:lnTo>
                  <a:lnTo>
                    <a:pt x="126047" y="6134"/>
                  </a:lnTo>
                  <a:lnTo>
                    <a:pt x="85039" y="23444"/>
                  </a:lnTo>
                  <a:lnTo>
                    <a:pt x="50292" y="50292"/>
                  </a:lnTo>
                  <a:lnTo>
                    <a:pt x="23444" y="85039"/>
                  </a:lnTo>
                  <a:lnTo>
                    <a:pt x="6134" y="126047"/>
                  </a:lnTo>
                  <a:lnTo>
                    <a:pt x="0" y="171691"/>
                  </a:lnTo>
                  <a:lnTo>
                    <a:pt x="6134" y="217322"/>
                  </a:lnTo>
                  <a:lnTo>
                    <a:pt x="23444" y="258330"/>
                  </a:lnTo>
                  <a:lnTo>
                    <a:pt x="50292" y="293077"/>
                  </a:lnTo>
                  <a:lnTo>
                    <a:pt x="85039" y="319925"/>
                  </a:lnTo>
                  <a:lnTo>
                    <a:pt x="126047" y="337235"/>
                  </a:lnTo>
                  <a:lnTo>
                    <a:pt x="171691" y="343369"/>
                  </a:lnTo>
                  <a:lnTo>
                    <a:pt x="217335" y="337235"/>
                  </a:lnTo>
                  <a:lnTo>
                    <a:pt x="258343" y="319925"/>
                  </a:lnTo>
                  <a:lnTo>
                    <a:pt x="293090" y="293077"/>
                  </a:lnTo>
                  <a:lnTo>
                    <a:pt x="319938" y="258330"/>
                  </a:lnTo>
                  <a:lnTo>
                    <a:pt x="337248" y="217322"/>
                  </a:lnTo>
                  <a:lnTo>
                    <a:pt x="343382" y="171691"/>
                  </a:lnTo>
                  <a:close/>
                </a:path>
                <a:path w="1104265" h="914400">
                  <a:moveTo>
                    <a:pt x="1104074" y="735888"/>
                  </a:moveTo>
                  <a:lnTo>
                    <a:pt x="1101229" y="686650"/>
                  </a:lnTo>
                  <a:lnTo>
                    <a:pt x="1092923" y="639089"/>
                  </a:lnTo>
                  <a:lnTo>
                    <a:pt x="1079461" y="593496"/>
                  </a:lnTo>
                  <a:lnTo>
                    <a:pt x="1061161" y="550214"/>
                  </a:lnTo>
                  <a:lnTo>
                    <a:pt x="1038339" y="509549"/>
                  </a:lnTo>
                  <a:lnTo>
                    <a:pt x="1011313" y="471830"/>
                  </a:lnTo>
                  <a:lnTo>
                    <a:pt x="980414" y="437349"/>
                  </a:lnTo>
                  <a:lnTo>
                    <a:pt x="945934" y="406438"/>
                  </a:lnTo>
                  <a:lnTo>
                    <a:pt x="908202" y="379425"/>
                  </a:lnTo>
                  <a:lnTo>
                    <a:pt x="867537" y="356603"/>
                  </a:lnTo>
                  <a:lnTo>
                    <a:pt x="824255" y="338302"/>
                  </a:lnTo>
                  <a:lnTo>
                    <a:pt x="778675" y="324840"/>
                  </a:lnTo>
                  <a:lnTo>
                    <a:pt x="731113" y="316534"/>
                  </a:lnTo>
                  <a:lnTo>
                    <a:pt x="681875" y="313690"/>
                  </a:lnTo>
                  <a:lnTo>
                    <a:pt x="632637" y="316534"/>
                  </a:lnTo>
                  <a:lnTo>
                    <a:pt x="585063" y="324840"/>
                  </a:lnTo>
                  <a:lnTo>
                    <a:pt x="539483" y="338302"/>
                  </a:lnTo>
                  <a:lnTo>
                    <a:pt x="496201" y="356603"/>
                  </a:lnTo>
                  <a:lnTo>
                    <a:pt x="455536" y="379425"/>
                  </a:lnTo>
                  <a:lnTo>
                    <a:pt x="417804" y="406438"/>
                  </a:lnTo>
                  <a:lnTo>
                    <a:pt x="383336" y="437349"/>
                  </a:lnTo>
                  <a:lnTo>
                    <a:pt x="352425" y="471830"/>
                  </a:lnTo>
                  <a:lnTo>
                    <a:pt x="325399" y="509549"/>
                  </a:lnTo>
                  <a:lnTo>
                    <a:pt x="302590" y="550214"/>
                  </a:lnTo>
                  <a:lnTo>
                    <a:pt x="284289" y="593496"/>
                  </a:lnTo>
                  <a:lnTo>
                    <a:pt x="270827" y="639089"/>
                  </a:lnTo>
                  <a:lnTo>
                    <a:pt x="262509" y="686650"/>
                  </a:lnTo>
                  <a:lnTo>
                    <a:pt x="259676" y="735888"/>
                  </a:lnTo>
                  <a:lnTo>
                    <a:pt x="262509" y="785126"/>
                  </a:lnTo>
                  <a:lnTo>
                    <a:pt x="270827" y="832700"/>
                  </a:lnTo>
                  <a:lnTo>
                    <a:pt x="284289" y="878281"/>
                  </a:lnTo>
                  <a:lnTo>
                    <a:pt x="299516" y="914298"/>
                  </a:lnTo>
                  <a:lnTo>
                    <a:pt x="1064221" y="914298"/>
                  </a:lnTo>
                  <a:lnTo>
                    <a:pt x="1079461" y="878281"/>
                  </a:lnTo>
                  <a:lnTo>
                    <a:pt x="1092923" y="832700"/>
                  </a:lnTo>
                  <a:lnTo>
                    <a:pt x="1101229" y="785126"/>
                  </a:lnTo>
                  <a:lnTo>
                    <a:pt x="1104074" y="735888"/>
                  </a:lnTo>
                  <a:close/>
                </a:path>
              </a:pathLst>
            </a:custGeom>
            <a:solidFill>
              <a:srgbClr val="0C8AC5"/>
            </a:solidFill>
          </p:spPr>
          <p:txBody>
            <a:bodyPr wrap="square" lIns="0" tIns="0" rIns="0" bIns="0" rtlCol="0"/>
            <a:lstStyle/>
            <a:p>
              <a:endParaRPr/>
            </a:p>
          </p:txBody>
        </p:sp>
        <p:sp>
          <p:nvSpPr>
            <p:cNvPr id="37" name="object 7">
              <a:extLst>
                <a:ext uri="{FF2B5EF4-FFF2-40B4-BE49-F238E27FC236}">
                  <a16:creationId xmlns:a16="http://schemas.microsoft.com/office/drawing/2014/main" id="{28E732B8-D369-804A-B6E8-DB2BBEC8369C}"/>
                </a:ext>
              </a:extLst>
            </p:cNvPr>
            <p:cNvSpPr/>
            <p:nvPr/>
          </p:nvSpPr>
          <p:spPr>
            <a:xfrm>
              <a:off x="3402074" y="5876809"/>
              <a:ext cx="524510" cy="524510"/>
            </a:xfrm>
            <a:custGeom>
              <a:avLst/>
              <a:gdLst/>
              <a:ahLst/>
              <a:cxnLst/>
              <a:rect l="l" t="t" r="r" b="b"/>
              <a:pathLst>
                <a:path w="524510" h="524510">
                  <a:moveTo>
                    <a:pt x="262013" y="0"/>
                  </a:moveTo>
                  <a:lnTo>
                    <a:pt x="214917" y="4221"/>
                  </a:lnTo>
                  <a:lnTo>
                    <a:pt x="170589" y="16392"/>
                  </a:lnTo>
                  <a:lnTo>
                    <a:pt x="129771" y="35773"/>
                  </a:lnTo>
                  <a:lnTo>
                    <a:pt x="93202" y="61624"/>
                  </a:lnTo>
                  <a:lnTo>
                    <a:pt x="61623" y="93204"/>
                  </a:lnTo>
                  <a:lnTo>
                    <a:pt x="35773" y="129775"/>
                  </a:lnTo>
                  <a:lnTo>
                    <a:pt x="16392" y="170595"/>
                  </a:lnTo>
                  <a:lnTo>
                    <a:pt x="4221" y="214925"/>
                  </a:lnTo>
                  <a:lnTo>
                    <a:pt x="0" y="262026"/>
                  </a:lnTo>
                  <a:lnTo>
                    <a:pt x="4221" y="309119"/>
                  </a:lnTo>
                  <a:lnTo>
                    <a:pt x="16392" y="353445"/>
                  </a:lnTo>
                  <a:lnTo>
                    <a:pt x="35773" y="394263"/>
                  </a:lnTo>
                  <a:lnTo>
                    <a:pt x="61623" y="430832"/>
                  </a:lnTo>
                  <a:lnTo>
                    <a:pt x="93202" y="462412"/>
                  </a:lnTo>
                  <a:lnTo>
                    <a:pt x="129771" y="488264"/>
                  </a:lnTo>
                  <a:lnTo>
                    <a:pt x="170589" y="507646"/>
                  </a:lnTo>
                  <a:lnTo>
                    <a:pt x="214917" y="519818"/>
                  </a:lnTo>
                  <a:lnTo>
                    <a:pt x="262013" y="524040"/>
                  </a:lnTo>
                  <a:lnTo>
                    <a:pt x="309113" y="519818"/>
                  </a:lnTo>
                  <a:lnTo>
                    <a:pt x="353442" y="507646"/>
                  </a:lnTo>
                  <a:lnTo>
                    <a:pt x="394261" y="488264"/>
                  </a:lnTo>
                  <a:lnTo>
                    <a:pt x="430830" y="462412"/>
                  </a:lnTo>
                  <a:lnTo>
                    <a:pt x="462408" y="430832"/>
                  </a:lnTo>
                  <a:lnTo>
                    <a:pt x="488257" y="394263"/>
                  </a:lnTo>
                  <a:lnTo>
                    <a:pt x="507636" y="353445"/>
                  </a:lnTo>
                  <a:lnTo>
                    <a:pt x="519806" y="309119"/>
                  </a:lnTo>
                  <a:lnTo>
                    <a:pt x="524027" y="262026"/>
                  </a:lnTo>
                  <a:lnTo>
                    <a:pt x="519806" y="214925"/>
                  </a:lnTo>
                  <a:lnTo>
                    <a:pt x="507636" y="170595"/>
                  </a:lnTo>
                  <a:lnTo>
                    <a:pt x="488257" y="129775"/>
                  </a:lnTo>
                  <a:lnTo>
                    <a:pt x="462408" y="93204"/>
                  </a:lnTo>
                  <a:lnTo>
                    <a:pt x="430830" y="61624"/>
                  </a:lnTo>
                  <a:lnTo>
                    <a:pt x="394261" y="35773"/>
                  </a:lnTo>
                  <a:lnTo>
                    <a:pt x="353442" y="16392"/>
                  </a:lnTo>
                  <a:lnTo>
                    <a:pt x="309113" y="4221"/>
                  </a:lnTo>
                  <a:lnTo>
                    <a:pt x="262013" y="0"/>
                  </a:lnTo>
                  <a:close/>
                </a:path>
              </a:pathLst>
            </a:custGeom>
            <a:solidFill>
              <a:srgbClr val="8AC984"/>
            </a:solidFill>
          </p:spPr>
          <p:txBody>
            <a:bodyPr wrap="square" lIns="0" tIns="0" rIns="0" bIns="0" rtlCol="0"/>
            <a:lstStyle/>
            <a:p>
              <a:endParaRPr/>
            </a:p>
          </p:txBody>
        </p:sp>
        <p:sp>
          <p:nvSpPr>
            <p:cNvPr id="38" name="object 8">
              <a:extLst>
                <a:ext uri="{FF2B5EF4-FFF2-40B4-BE49-F238E27FC236}">
                  <a16:creationId xmlns:a16="http://schemas.microsoft.com/office/drawing/2014/main" id="{E2FA586A-88A4-A344-A925-A69F3704B934}"/>
                </a:ext>
              </a:extLst>
            </p:cNvPr>
            <p:cNvSpPr/>
            <p:nvPr/>
          </p:nvSpPr>
          <p:spPr>
            <a:xfrm>
              <a:off x="4132060" y="5873460"/>
              <a:ext cx="343535" cy="343535"/>
            </a:xfrm>
            <a:custGeom>
              <a:avLst/>
              <a:gdLst/>
              <a:ahLst/>
              <a:cxnLst/>
              <a:rect l="l" t="t" r="r" b="b"/>
              <a:pathLst>
                <a:path w="343535" h="343535">
                  <a:moveTo>
                    <a:pt x="171691" y="0"/>
                  </a:moveTo>
                  <a:lnTo>
                    <a:pt x="126050" y="6132"/>
                  </a:lnTo>
                  <a:lnTo>
                    <a:pt x="85037" y="23439"/>
                  </a:lnTo>
                  <a:lnTo>
                    <a:pt x="50288" y="50284"/>
                  </a:lnTo>
                  <a:lnTo>
                    <a:pt x="23441" y="85031"/>
                  </a:lnTo>
                  <a:lnTo>
                    <a:pt x="6133" y="126046"/>
                  </a:lnTo>
                  <a:lnTo>
                    <a:pt x="0" y="171691"/>
                  </a:lnTo>
                  <a:lnTo>
                    <a:pt x="6133" y="217326"/>
                  </a:lnTo>
                  <a:lnTo>
                    <a:pt x="23441" y="258336"/>
                  </a:lnTo>
                  <a:lnTo>
                    <a:pt x="50288" y="293082"/>
                  </a:lnTo>
                  <a:lnTo>
                    <a:pt x="85037" y="319928"/>
                  </a:lnTo>
                  <a:lnTo>
                    <a:pt x="126050" y="337236"/>
                  </a:lnTo>
                  <a:lnTo>
                    <a:pt x="171691" y="343369"/>
                  </a:lnTo>
                  <a:lnTo>
                    <a:pt x="217332" y="337236"/>
                  </a:lnTo>
                  <a:lnTo>
                    <a:pt x="258345" y="319928"/>
                  </a:lnTo>
                  <a:lnTo>
                    <a:pt x="293093" y="293082"/>
                  </a:lnTo>
                  <a:lnTo>
                    <a:pt x="319940" y="258336"/>
                  </a:lnTo>
                  <a:lnTo>
                    <a:pt x="337249" y="217326"/>
                  </a:lnTo>
                  <a:lnTo>
                    <a:pt x="343382" y="171691"/>
                  </a:lnTo>
                  <a:lnTo>
                    <a:pt x="337249" y="126046"/>
                  </a:lnTo>
                  <a:lnTo>
                    <a:pt x="319940" y="85031"/>
                  </a:lnTo>
                  <a:lnTo>
                    <a:pt x="293093" y="50284"/>
                  </a:lnTo>
                  <a:lnTo>
                    <a:pt x="258345" y="23439"/>
                  </a:lnTo>
                  <a:lnTo>
                    <a:pt x="217332" y="6132"/>
                  </a:lnTo>
                  <a:lnTo>
                    <a:pt x="171691" y="0"/>
                  </a:lnTo>
                  <a:close/>
                </a:path>
              </a:pathLst>
            </a:custGeom>
            <a:solidFill>
              <a:srgbClr val="1EA1A0"/>
            </a:solidFill>
          </p:spPr>
          <p:txBody>
            <a:bodyPr wrap="square" lIns="0" tIns="0" rIns="0" bIns="0" rtlCol="0"/>
            <a:lstStyle/>
            <a:p>
              <a:endParaRPr/>
            </a:p>
          </p:txBody>
        </p:sp>
        <p:sp>
          <p:nvSpPr>
            <p:cNvPr id="39" name="object 9">
              <a:extLst>
                <a:ext uri="{FF2B5EF4-FFF2-40B4-BE49-F238E27FC236}">
                  <a16:creationId xmlns:a16="http://schemas.microsoft.com/office/drawing/2014/main" id="{99D3F400-55A4-CB41-A464-8D953E884370}"/>
                </a:ext>
              </a:extLst>
            </p:cNvPr>
            <p:cNvSpPr/>
            <p:nvPr/>
          </p:nvSpPr>
          <p:spPr>
            <a:xfrm>
              <a:off x="2697889" y="6375092"/>
              <a:ext cx="687070" cy="481965"/>
            </a:xfrm>
            <a:custGeom>
              <a:avLst/>
              <a:gdLst/>
              <a:ahLst/>
              <a:cxnLst/>
              <a:rect l="l" t="t" r="r" b="b"/>
              <a:pathLst>
                <a:path w="687070" h="481965">
                  <a:moveTo>
                    <a:pt x="335867" y="0"/>
                  </a:moveTo>
                  <a:lnTo>
                    <a:pt x="291181" y="3910"/>
                  </a:lnTo>
                  <a:lnTo>
                    <a:pt x="246668" y="13864"/>
                  </a:lnTo>
                  <a:lnTo>
                    <a:pt x="202871" y="30070"/>
                  </a:lnTo>
                  <a:lnTo>
                    <a:pt x="161639" y="51992"/>
                  </a:lnTo>
                  <a:lnTo>
                    <a:pt x="124600" y="78608"/>
                  </a:lnTo>
                  <a:lnTo>
                    <a:pt x="91958" y="109375"/>
                  </a:lnTo>
                  <a:lnTo>
                    <a:pt x="63920" y="143753"/>
                  </a:lnTo>
                  <a:lnTo>
                    <a:pt x="40692" y="181201"/>
                  </a:lnTo>
                  <a:lnTo>
                    <a:pt x="22480" y="221179"/>
                  </a:lnTo>
                  <a:lnTo>
                    <a:pt x="9490" y="263146"/>
                  </a:lnTo>
                  <a:lnTo>
                    <a:pt x="1928" y="306560"/>
                  </a:lnTo>
                  <a:lnTo>
                    <a:pt x="0" y="350881"/>
                  </a:lnTo>
                  <a:lnTo>
                    <a:pt x="3910" y="395569"/>
                  </a:lnTo>
                  <a:lnTo>
                    <a:pt x="13867" y="440081"/>
                  </a:lnTo>
                  <a:lnTo>
                    <a:pt x="29344" y="481904"/>
                  </a:lnTo>
                  <a:lnTo>
                    <a:pt x="656819" y="481904"/>
                  </a:lnTo>
                  <a:lnTo>
                    <a:pt x="664264" y="465562"/>
                  </a:lnTo>
                  <a:lnTo>
                    <a:pt x="677255" y="423596"/>
                  </a:lnTo>
                  <a:lnTo>
                    <a:pt x="684818" y="380182"/>
                  </a:lnTo>
                  <a:lnTo>
                    <a:pt x="686749" y="335862"/>
                  </a:lnTo>
                  <a:lnTo>
                    <a:pt x="682840" y="291175"/>
                  </a:lnTo>
                  <a:lnTo>
                    <a:pt x="672886" y="246663"/>
                  </a:lnTo>
                  <a:lnTo>
                    <a:pt x="656680" y="202866"/>
                  </a:lnTo>
                  <a:lnTo>
                    <a:pt x="634755" y="161634"/>
                  </a:lnTo>
                  <a:lnTo>
                    <a:pt x="608138" y="124595"/>
                  </a:lnTo>
                  <a:lnTo>
                    <a:pt x="577370" y="91954"/>
                  </a:lnTo>
                  <a:lnTo>
                    <a:pt x="542991" y="63918"/>
                  </a:lnTo>
                  <a:lnTo>
                    <a:pt x="505543" y="40691"/>
                  </a:lnTo>
                  <a:lnTo>
                    <a:pt x="465566" y="22480"/>
                  </a:lnTo>
                  <a:lnTo>
                    <a:pt x="423600" y="9490"/>
                  </a:lnTo>
                  <a:lnTo>
                    <a:pt x="380187" y="1928"/>
                  </a:lnTo>
                  <a:lnTo>
                    <a:pt x="335867" y="0"/>
                  </a:lnTo>
                  <a:close/>
                </a:path>
              </a:pathLst>
            </a:custGeom>
            <a:solidFill>
              <a:srgbClr val="41607C"/>
            </a:solidFill>
          </p:spPr>
          <p:txBody>
            <a:bodyPr wrap="square" lIns="0" tIns="0" rIns="0" bIns="0" rtlCol="0"/>
            <a:lstStyle/>
            <a:p>
              <a:endParaRPr/>
            </a:p>
          </p:txBody>
        </p:sp>
        <p:sp>
          <p:nvSpPr>
            <p:cNvPr id="40" name="object 10">
              <a:extLst>
                <a:ext uri="{FF2B5EF4-FFF2-40B4-BE49-F238E27FC236}">
                  <a16:creationId xmlns:a16="http://schemas.microsoft.com/office/drawing/2014/main" id="{837DA01E-290E-5545-8118-849AAE864FA1}"/>
                </a:ext>
              </a:extLst>
            </p:cNvPr>
            <p:cNvSpPr/>
            <p:nvPr/>
          </p:nvSpPr>
          <p:spPr>
            <a:xfrm>
              <a:off x="2967334" y="5953587"/>
              <a:ext cx="341630" cy="341630"/>
            </a:xfrm>
            <a:custGeom>
              <a:avLst/>
              <a:gdLst/>
              <a:ahLst/>
              <a:cxnLst/>
              <a:rect l="l" t="t" r="r" b="b"/>
              <a:pathLst>
                <a:path w="341629" h="341629">
                  <a:moveTo>
                    <a:pt x="189124" y="0"/>
                  </a:moveTo>
                  <a:lnTo>
                    <a:pt x="144620" y="989"/>
                  </a:lnTo>
                  <a:lnTo>
                    <a:pt x="100467" y="14068"/>
                  </a:lnTo>
                  <a:lnTo>
                    <a:pt x="61334" y="38345"/>
                  </a:lnTo>
                  <a:lnTo>
                    <a:pt x="30995" y="70921"/>
                  </a:lnTo>
                  <a:lnTo>
                    <a:pt x="10276" y="109636"/>
                  </a:lnTo>
                  <a:lnTo>
                    <a:pt x="0" y="152325"/>
                  </a:lnTo>
                  <a:lnTo>
                    <a:pt x="989" y="196827"/>
                  </a:lnTo>
                  <a:lnTo>
                    <a:pt x="14069" y="240979"/>
                  </a:lnTo>
                  <a:lnTo>
                    <a:pt x="38340" y="280118"/>
                  </a:lnTo>
                  <a:lnTo>
                    <a:pt x="70913" y="310459"/>
                  </a:lnTo>
                  <a:lnTo>
                    <a:pt x="109625" y="331179"/>
                  </a:lnTo>
                  <a:lnTo>
                    <a:pt x="152313" y="341455"/>
                  </a:lnTo>
                  <a:lnTo>
                    <a:pt x="196815" y="340462"/>
                  </a:lnTo>
                  <a:lnTo>
                    <a:pt x="240967" y="327377"/>
                  </a:lnTo>
                  <a:lnTo>
                    <a:pt x="280106" y="303106"/>
                  </a:lnTo>
                  <a:lnTo>
                    <a:pt x="310447" y="270533"/>
                  </a:lnTo>
                  <a:lnTo>
                    <a:pt x="331169" y="231821"/>
                  </a:lnTo>
                  <a:lnTo>
                    <a:pt x="341447" y="189133"/>
                  </a:lnTo>
                  <a:lnTo>
                    <a:pt x="340457" y="144631"/>
                  </a:lnTo>
                  <a:lnTo>
                    <a:pt x="327378" y="100479"/>
                  </a:lnTo>
                  <a:lnTo>
                    <a:pt x="303106" y="61341"/>
                  </a:lnTo>
                  <a:lnTo>
                    <a:pt x="270530" y="30999"/>
                  </a:lnTo>
                  <a:lnTo>
                    <a:pt x="231815" y="10277"/>
                  </a:lnTo>
                  <a:lnTo>
                    <a:pt x="189124" y="0"/>
                  </a:lnTo>
                  <a:close/>
                </a:path>
              </a:pathLst>
            </a:custGeom>
            <a:solidFill>
              <a:srgbClr val="41607C"/>
            </a:solidFill>
          </p:spPr>
          <p:txBody>
            <a:bodyPr wrap="square" lIns="0" tIns="0" rIns="0" bIns="0" rtlCol="0"/>
            <a:lstStyle/>
            <a:p>
              <a:endParaRPr/>
            </a:p>
          </p:txBody>
        </p:sp>
        <p:sp>
          <p:nvSpPr>
            <p:cNvPr id="41" name="object 11">
              <a:extLst>
                <a:ext uri="{FF2B5EF4-FFF2-40B4-BE49-F238E27FC236}">
                  <a16:creationId xmlns:a16="http://schemas.microsoft.com/office/drawing/2014/main" id="{7816CC7A-15A7-214B-94BB-AD14B1EBCC24}"/>
                </a:ext>
              </a:extLst>
            </p:cNvPr>
            <p:cNvSpPr/>
            <p:nvPr/>
          </p:nvSpPr>
          <p:spPr>
            <a:xfrm>
              <a:off x="1562369" y="6544742"/>
              <a:ext cx="520700" cy="312420"/>
            </a:xfrm>
            <a:custGeom>
              <a:avLst/>
              <a:gdLst/>
              <a:ahLst/>
              <a:cxnLst/>
              <a:rect l="l" t="t" r="r" b="b"/>
              <a:pathLst>
                <a:path w="520700" h="312420">
                  <a:moveTo>
                    <a:pt x="274526" y="0"/>
                  </a:moveTo>
                  <a:lnTo>
                    <a:pt x="230004" y="1327"/>
                  </a:lnTo>
                  <a:lnTo>
                    <a:pt x="185974" y="10337"/>
                  </a:lnTo>
                  <a:lnTo>
                    <a:pt x="143468" y="27175"/>
                  </a:lnTo>
                  <a:lnTo>
                    <a:pt x="103515" y="51985"/>
                  </a:lnTo>
                  <a:lnTo>
                    <a:pt x="68611" y="83506"/>
                  </a:lnTo>
                  <a:lnTo>
                    <a:pt x="40661" y="119689"/>
                  </a:lnTo>
                  <a:lnTo>
                    <a:pt x="19813" y="159504"/>
                  </a:lnTo>
                  <a:lnTo>
                    <a:pt x="6210" y="201919"/>
                  </a:lnTo>
                  <a:lnTo>
                    <a:pt x="0" y="245904"/>
                  </a:lnTo>
                  <a:lnTo>
                    <a:pt x="1327" y="290427"/>
                  </a:lnTo>
                  <a:lnTo>
                    <a:pt x="5793" y="312254"/>
                  </a:lnTo>
                  <a:lnTo>
                    <a:pt x="515113" y="312254"/>
                  </a:lnTo>
                  <a:lnTo>
                    <a:pt x="520440" y="274525"/>
                  </a:lnTo>
                  <a:lnTo>
                    <a:pt x="519113" y="230002"/>
                  </a:lnTo>
                  <a:lnTo>
                    <a:pt x="510103" y="185971"/>
                  </a:lnTo>
                  <a:lnTo>
                    <a:pt x="493263" y="143463"/>
                  </a:lnTo>
                  <a:lnTo>
                    <a:pt x="468449" y="103509"/>
                  </a:lnTo>
                  <a:lnTo>
                    <a:pt x="436925" y="68606"/>
                  </a:lnTo>
                  <a:lnTo>
                    <a:pt x="400740" y="40658"/>
                  </a:lnTo>
                  <a:lnTo>
                    <a:pt x="360925" y="19810"/>
                  </a:lnTo>
                  <a:lnTo>
                    <a:pt x="318510" y="6209"/>
                  </a:lnTo>
                  <a:lnTo>
                    <a:pt x="274526" y="0"/>
                  </a:lnTo>
                  <a:close/>
                </a:path>
              </a:pathLst>
            </a:custGeom>
            <a:solidFill>
              <a:srgbClr val="934C83"/>
            </a:solidFill>
          </p:spPr>
          <p:txBody>
            <a:bodyPr wrap="square" lIns="0" tIns="0" rIns="0" bIns="0" rtlCol="0"/>
            <a:lstStyle/>
            <a:p>
              <a:endParaRPr/>
            </a:p>
          </p:txBody>
        </p:sp>
        <p:sp>
          <p:nvSpPr>
            <p:cNvPr id="42" name="object 12">
              <a:extLst>
                <a:ext uri="{FF2B5EF4-FFF2-40B4-BE49-F238E27FC236}">
                  <a16:creationId xmlns:a16="http://schemas.microsoft.com/office/drawing/2014/main" id="{77A5FE3C-C291-9A47-9D0A-1549FB2B155D}"/>
                </a:ext>
              </a:extLst>
            </p:cNvPr>
            <p:cNvSpPr/>
            <p:nvPr/>
          </p:nvSpPr>
          <p:spPr>
            <a:xfrm>
              <a:off x="1165620" y="6273641"/>
              <a:ext cx="351155" cy="351155"/>
            </a:xfrm>
            <a:custGeom>
              <a:avLst/>
              <a:gdLst/>
              <a:ahLst/>
              <a:cxnLst/>
              <a:rect l="l" t="t" r="r" b="b"/>
              <a:pathLst>
                <a:path w="351155" h="351154">
                  <a:moveTo>
                    <a:pt x="155019" y="0"/>
                  </a:moveTo>
                  <a:lnTo>
                    <a:pt x="110591" y="11148"/>
                  </a:lnTo>
                  <a:lnTo>
                    <a:pt x="69270" y="34348"/>
                  </a:lnTo>
                  <a:lnTo>
                    <a:pt x="35542" y="67627"/>
                  </a:lnTo>
                  <a:lnTo>
                    <a:pt x="12531" y="107230"/>
                  </a:lnTo>
                  <a:lnTo>
                    <a:pt x="573" y="150800"/>
                  </a:lnTo>
                  <a:lnTo>
                    <a:pt x="0" y="195979"/>
                  </a:lnTo>
                  <a:lnTo>
                    <a:pt x="11146" y="240409"/>
                  </a:lnTo>
                  <a:lnTo>
                    <a:pt x="34345" y="281731"/>
                  </a:lnTo>
                  <a:lnTo>
                    <a:pt x="67628" y="315454"/>
                  </a:lnTo>
                  <a:lnTo>
                    <a:pt x="107233" y="338462"/>
                  </a:lnTo>
                  <a:lnTo>
                    <a:pt x="150802" y="350419"/>
                  </a:lnTo>
                  <a:lnTo>
                    <a:pt x="195979" y="350993"/>
                  </a:lnTo>
                  <a:lnTo>
                    <a:pt x="240407" y="339850"/>
                  </a:lnTo>
                  <a:lnTo>
                    <a:pt x="281728" y="316656"/>
                  </a:lnTo>
                  <a:lnTo>
                    <a:pt x="315456" y="283372"/>
                  </a:lnTo>
                  <a:lnTo>
                    <a:pt x="338464" y="243765"/>
                  </a:lnTo>
                  <a:lnTo>
                    <a:pt x="350421" y="200194"/>
                  </a:lnTo>
                  <a:lnTo>
                    <a:pt x="350993" y="155016"/>
                  </a:lnTo>
                  <a:lnTo>
                    <a:pt x="339848" y="110590"/>
                  </a:lnTo>
                  <a:lnTo>
                    <a:pt x="316653" y="69273"/>
                  </a:lnTo>
                  <a:lnTo>
                    <a:pt x="283370" y="35540"/>
                  </a:lnTo>
                  <a:lnTo>
                    <a:pt x="243765" y="12528"/>
                  </a:lnTo>
                  <a:lnTo>
                    <a:pt x="200196" y="571"/>
                  </a:lnTo>
                  <a:lnTo>
                    <a:pt x="155019" y="0"/>
                  </a:lnTo>
                  <a:close/>
                </a:path>
              </a:pathLst>
            </a:custGeom>
            <a:solidFill>
              <a:srgbClr val="934C83"/>
            </a:solidFill>
          </p:spPr>
          <p:txBody>
            <a:bodyPr wrap="square" lIns="0" tIns="0" rIns="0" bIns="0" rtlCol="0"/>
            <a:lstStyle/>
            <a:p>
              <a:endParaRPr/>
            </a:p>
          </p:txBody>
        </p:sp>
        <p:sp>
          <p:nvSpPr>
            <p:cNvPr id="43" name="object 13">
              <a:extLst>
                <a:ext uri="{FF2B5EF4-FFF2-40B4-BE49-F238E27FC236}">
                  <a16:creationId xmlns:a16="http://schemas.microsoft.com/office/drawing/2014/main" id="{DDBC7958-8EE4-1A43-90AF-9A3A88515F92}"/>
                </a:ext>
              </a:extLst>
            </p:cNvPr>
            <p:cNvSpPr/>
            <p:nvPr/>
          </p:nvSpPr>
          <p:spPr>
            <a:xfrm>
              <a:off x="129463" y="5971578"/>
              <a:ext cx="1127125" cy="885825"/>
            </a:xfrm>
            <a:custGeom>
              <a:avLst/>
              <a:gdLst/>
              <a:ahLst/>
              <a:cxnLst/>
              <a:rect l="l" t="t" r="r" b="b"/>
              <a:pathLst>
                <a:path w="1127125" h="885825">
                  <a:moveTo>
                    <a:pt x="844397" y="422198"/>
                  </a:moveTo>
                  <a:lnTo>
                    <a:pt x="841552" y="372960"/>
                  </a:lnTo>
                  <a:lnTo>
                    <a:pt x="833247" y="325399"/>
                  </a:lnTo>
                  <a:lnTo>
                    <a:pt x="819785" y="279819"/>
                  </a:lnTo>
                  <a:lnTo>
                    <a:pt x="801484" y="236524"/>
                  </a:lnTo>
                  <a:lnTo>
                    <a:pt x="778662" y="195872"/>
                  </a:lnTo>
                  <a:lnTo>
                    <a:pt x="751636" y="158140"/>
                  </a:lnTo>
                  <a:lnTo>
                    <a:pt x="720737" y="123659"/>
                  </a:lnTo>
                  <a:lnTo>
                    <a:pt x="686257" y="92760"/>
                  </a:lnTo>
                  <a:lnTo>
                    <a:pt x="648525" y="65735"/>
                  </a:lnTo>
                  <a:lnTo>
                    <a:pt x="607860" y="42913"/>
                  </a:lnTo>
                  <a:lnTo>
                    <a:pt x="564578" y="24612"/>
                  </a:lnTo>
                  <a:lnTo>
                    <a:pt x="518998" y="11150"/>
                  </a:lnTo>
                  <a:lnTo>
                    <a:pt x="471436" y="2844"/>
                  </a:lnTo>
                  <a:lnTo>
                    <a:pt x="422198" y="0"/>
                  </a:lnTo>
                  <a:lnTo>
                    <a:pt x="372960" y="2844"/>
                  </a:lnTo>
                  <a:lnTo>
                    <a:pt x="325386" y="11150"/>
                  </a:lnTo>
                  <a:lnTo>
                    <a:pt x="279806" y="24612"/>
                  </a:lnTo>
                  <a:lnTo>
                    <a:pt x="236524" y="42913"/>
                  </a:lnTo>
                  <a:lnTo>
                    <a:pt x="195859" y="65735"/>
                  </a:lnTo>
                  <a:lnTo>
                    <a:pt x="158127" y="92760"/>
                  </a:lnTo>
                  <a:lnTo>
                    <a:pt x="123659" y="123659"/>
                  </a:lnTo>
                  <a:lnTo>
                    <a:pt x="92748" y="158140"/>
                  </a:lnTo>
                  <a:lnTo>
                    <a:pt x="65722" y="195872"/>
                  </a:lnTo>
                  <a:lnTo>
                    <a:pt x="42913" y="236524"/>
                  </a:lnTo>
                  <a:lnTo>
                    <a:pt x="24612" y="279819"/>
                  </a:lnTo>
                  <a:lnTo>
                    <a:pt x="11150" y="325399"/>
                  </a:lnTo>
                  <a:lnTo>
                    <a:pt x="2832" y="372960"/>
                  </a:lnTo>
                  <a:lnTo>
                    <a:pt x="0" y="422198"/>
                  </a:lnTo>
                  <a:lnTo>
                    <a:pt x="2832" y="471436"/>
                  </a:lnTo>
                  <a:lnTo>
                    <a:pt x="11150" y="519010"/>
                  </a:lnTo>
                  <a:lnTo>
                    <a:pt x="24612" y="564591"/>
                  </a:lnTo>
                  <a:lnTo>
                    <a:pt x="42913" y="607872"/>
                  </a:lnTo>
                  <a:lnTo>
                    <a:pt x="65722" y="648538"/>
                  </a:lnTo>
                  <a:lnTo>
                    <a:pt x="92748" y="686269"/>
                  </a:lnTo>
                  <a:lnTo>
                    <a:pt x="123659" y="720737"/>
                  </a:lnTo>
                  <a:lnTo>
                    <a:pt x="158127" y="751649"/>
                  </a:lnTo>
                  <a:lnTo>
                    <a:pt x="195859" y="778675"/>
                  </a:lnTo>
                  <a:lnTo>
                    <a:pt x="236524" y="801484"/>
                  </a:lnTo>
                  <a:lnTo>
                    <a:pt x="279806" y="819785"/>
                  </a:lnTo>
                  <a:lnTo>
                    <a:pt x="325386" y="833247"/>
                  </a:lnTo>
                  <a:lnTo>
                    <a:pt x="372960" y="841565"/>
                  </a:lnTo>
                  <a:lnTo>
                    <a:pt x="422198" y="844397"/>
                  </a:lnTo>
                  <a:lnTo>
                    <a:pt x="471436" y="841565"/>
                  </a:lnTo>
                  <a:lnTo>
                    <a:pt x="518998" y="833247"/>
                  </a:lnTo>
                  <a:lnTo>
                    <a:pt x="564578" y="819785"/>
                  </a:lnTo>
                  <a:lnTo>
                    <a:pt x="607860" y="801484"/>
                  </a:lnTo>
                  <a:lnTo>
                    <a:pt x="648525" y="778675"/>
                  </a:lnTo>
                  <a:lnTo>
                    <a:pt x="686257" y="751649"/>
                  </a:lnTo>
                  <a:lnTo>
                    <a:pt x="720737" y="720737"/>
                  </a:lnTo>
                  <a:lnTo>
                    <a:pt x="751636" y="686269"/>
                  </a:lnTo>
                  <a:lnTo>
                    <a:pt x="778662" y="648538"/>
                  </a:lnTo>
                  <a:lnTo>
                    <a:pt x="801484" y="607872"/>
                  </a:lnTo>
                  <a:lnTo>
                    <a:pt x="819785" y="564591"/>
                  </a:lnTo>
                  <a:lnTo>
                    <a:pt x="833247" y="519010"/>
                  </a:lnTo>
                  <a:lnTo>
                    <a:pt x="841552" y="471436"/>
                  </a:lnTo>
                  <a:lnTo>
                    <a:pt x="844397" y="422198"/>
                  </a:lnTo>
                  <a:close/>
                </a:path>
                <a:path w="1127125" h="885825">
                  <a:moveTo>
                    <a:pt x="1126756" y="885418"/>
                  </a:moveTo>
                  <a:lnTo>
                    <a:pt x="1093774" y="836129"/>
                  </a:lnTo>
                  <a:lnTo>
                    <a:pt x="1059027" y="809282"/>
                  </a:lnTo>
                  <a:lnTo>
                    <a:pt x="1018019" y="791972"/>
                  </a:lnTo>
                  <a:lnTo>
                    <a:pt x="972375" y="785837"/>
                  </a:lnTo>
                  <a:lnTo>
                    <a:pt x="926731" y="791972"/>
                  </a:lnTo>
                  <a:lnTo>
                    <a:pt x="885723" y="809282"/>
                  </a:lnTo>
                  <a:lnTo>
                    <a:pt x="850976" y="836129"/>
                  </a:lnTo>
                  <a:lnTo>
                    <a:pt x="824128" y="870877"/>
                  </a:lnTo>
                  <a:lnTo>
                    <a:pt x="817981" y="885418"/>
                  </a:lnTo>
                  <a:lnTo>
                    <a:pt x="1126756" y="885418"/>
                  </a:lnTo>
                  <a:close/>
                </a:path>
              </a:pathLst>
            </a:custGeom>
            <a:solidFill>
              <a:srgbClr val="0C8AC5"/>
            </a:solidFill>
          </p:spPr>
          <p:txBody>
            <a:bodyPr wrap="square" lIns="0" tIns="0" rIns="0" bIns="0" rtlCol="0"/>
            <a:lstStyle/>
            <a:p>
              <a:endParaRPr/>
            </a:p>
          </p:txBody>
        </p:sp>
        <p:pic>
          <p:nvPicPr>
            <p:cNvPr id="44" name="object 14">
              <a:extLst>
                <a:ext uri="{FF2B5EF4-FFF2-40B4-BE49-F238E27FC236}">
                  <a16:creationId xmlns:a16="http://schemas.microsoft.com/office/drawing/2014/main" id="{DE68AE20-C4F9-3F47-99D1-0D9FC52E5239}"/>
                </a:ext>
              </a:extLst>
            </p:cNvPr>
            <p:cNvPicPr/>
            <p:nvPr/>
          </p:nvPicPr>
          <p:blipFill>
            <a:blip r:embed="rId3" cstate="print"/>
            <a:stretch>
              <a:fillRect/>
            </a:stretch>
          </p:blipFill>
          <p:spPr>
            <a:xfrm>
              <a:off x="7893903" y="6099785"/>
              <a:ext cx="196088" cy="196087"/>
            </a:xfrm>
            <a:prstGeom prst="rect">
              <a:avLst/>
            </a:prstGeom>
          </p:spPr>
        </p:pic>
        <p:sp>
          <p:nvSpPr>
            <p:cNvPr id="45" name="object 15">
              <a:extLst>
                <a:ext uri="{FF2B5EF4-FFF2-40B4-BE49-F238E27FC236}">
                  <a16:creationId xmlns:a16="http://schemas.microsoft.com/office/drawing/2014/main" id="{DBFF78AA-130A-D644-B391-3350B4871DFC}"/>
                </a:ext>
              </a:extLst>
            </p:cNvPr>
            <p:cNvSpPr/>
            <p:nvPr/>
          </p:nvSpPr>
          <p:spPr>
            <a:xfrm>
              <a:off x="7865364" y="6528677"/>
              <a:ext cx="657225" cy="328930"/>
            </a:xfrm>
            <a:custGeom>
              <a:avLst/>
              <a:gdLst/>
              <a:ahLst/>
              <a:cxnLst/>
              <a:rect l="l" t="t" r="r" b="b"/>
              <a:pathLst>
                <a:path w="657225" h="328929">
                  <a:moveTo>
                    <a:pt x="328580" y="0"/>
                  </a:moveTo>
                  <a:lnTo>
                    <a:pt x="280021" y="3562"/>
                  </a:lnTo>
                  <a:lnTo>
                    <a:pt x="233675" y="13912"/>
                  </a:lnTo>
                  <a:lnTo>
                    <a:pt x="190049" y="30540"/>
                  </a:lnTo>
                  <a:lnTo>
                    <a:pt x="149653" y="52938"/>
                  </a:lnTo>
                  <a:lnTo>
                    <a:pt x="112993" y="80598"/>
                  </a:lnTo>
                  <a:lnTo>
                    <a:pt x="80579" y="113011"/>
                  </a:lnTo>
                  <a:lnTo>
                    <a:pt x="52919" y="149669"/>
                  </a:lnTo>
                  <a:lnTo>
                    <a:pt x="30520" y="190064"/>
                  </a:lnTo>
                  <a:lnTo>
                    <a:pt x="13892" y="233688"/>
                  </a:lnTo>
                  <a:lnTo>
                    <a:pt x="3543" y="280031"/>
                  </a:lnTo>
                  <a:lnTo>
                    <a:pt x="0" y="328319"/>
                  </a:lnTo>
                  <a:lnTo>
                    <a:pt x="657160" y="328319"/>
                  </a:lnTo>
                  <a:lnTo>
                    <a:pt x="653616" y="280031"/>
                  </a:lnTo>
                  <a:lnTo>
                    <a:pt x="643266" y="233688"/>
                  </a:lnTo>
                  <a:lnTo>
                    <a:pt x="626637" y="190064"/>
                  </a:lnTo>
                  <a:lnTo>
                    <a:pt x="604237" y="149669"/>
                  </a:lnTo>
                  <a:lnTo>
                    <a:pt x="576576" y="113011"/>
                  </a:lnTo>
                  <a:lnTo>
                    <a:pt x="544161" y="80598"/>
                  </a:lnTo>
                  <a:lnTo>
                    <a:pt x="507501" y="52938"/>
                  </a:lnTo>
                  <a:lnTo>
                    <a:pt x="467105" y="30540"/>
                  </a:lnTo>
                  <a:lnTo>
                    <a:pt x="423480" y="13912"/>
                  </a:lnTo>
                  <a:lnTo>
                    <a:pt x="377135" y="3562"/>
                  </a:lnTo>
                  <a:lnTo>
                    <a:pt x="328580" y="0"/>
                  </a:lnTo>
                  <a:close/>
                </a:path>
              </a:pathLst>
            </a:custGeom>
            <a:solidFill>
              <a:srgbClr val="AD889F"/>
            </a:solidFill>
          </p:spPr>
          <p:txBody>
            <a:bodyPr wrap="square" lIns="0" tIns="0" rIns="0" bIns="0" rtlCol="0"/>
            <a:lstStyle/>
            <a:p>
              <a:endParaRPr/>
            </a:p>
          </p:txBody>
        </p:sp>
        <p:sp>
          <p:nvSpPr>
            <p:cNvPr id="46" name="object 16">
              <a:extLst>
                <a:ext uri="{FF2B5EF4-FFF2-40B4-BE49-F238E27FC236}">
                  <a16:creationId xmlns:a16="http://schemas.microsoft.com/office/drawing/2014/main" id="{2F88C793-B68C-0844-964C-6EFE2E1316C6}"/>
                </a:ext>
              </a:extLst>
            </p:cNvPr>
            <p:cNvSpPr/>
            <p:nvPr/>
          </p:nvSpPr>
          <p:spPr>
            <a:xfrm>
              <a:off x="9217532" y="6461680"/>
              <a:ext cx="734695" cy="395605"/>
            </a:xfrm>
            <a:custGeom>
              <a:avLst/>
              <a:gdLst/>
              <a:ahLst/>
              <a:cxnLst/>
              <a:rect l="l" t="t" r="r" b="b"/>
              <a:pathLst>
                <a:path w="734695" h="395604">
                  <a:moveTo>
                    <a:pt x="379691" y="0"/>
                  </a:moveTo>
                  <a:lnTo>
                    <a:pt x="335804" y="1140"/>
                  </a:lnTo>
                  <a:lnTo>
                    <a:pt x="292682" y="7458"/>
                  </a:lnTo>
                  <a:lnTo>
                    <a:pt x="250778" y="18772"/>
                  </a:lnTo>
                  <a:lnTo>
                    <a:pt x="210542" y="34902"/>
                  </a:lnTo>
                  <a:lnTo>
                    <a:pt x="172426" y="55667"/>
                  </a:lnTo>
                  <a:lnTo>
                    <a:pt x="136882" y="80885"/>
                  </a:lnTo>
                  <a:lnTo>
                    <a:pt x="104362" y="110375"/>
                  </a:lnTo>
                  <a:lnTo>
                    <a:pt x="75317" y="143958"/>
                  </a:lnTo>
                  <a:lnTo>
                    <a:pt x="50199" y="181450"/>
                  </a:lnTo>
                  <a:lnTo>
                    <a:pt x="29460" y="222672"/>
                  </a:lnTo>
                  <a:lnTo>
                    <a:pt x="13979" y="266145"/>
                  </a:lnTo>
                  <a:lnTo>
                    <a:pt x="4219" y="310207"/>
                  </a:lnTo>
                  <a:lnTo>
                    <a:pt x="0" y="354407"/>
                  </a:lnTo>
                  <a:lnTo>
                    <a:pt x="1062" y="395316"/>
                  </a:lnTo>
                  <a:lnTo>
                    <a:pt x="732600" y="395316"/>
                  </a:lnTo>
                  <a:lnTo>
                    <a:pt x="734092" y="379691"/>
                  </a:lnTo>
                  <a:lnTo>
                    <a:pt x="732953" y="335804"/>
                  </a:lnTo>
                  <a:lnTo>
                    <a:pt x="726637" y="292683"/>
                  </a:lnTo>
                  <a:lnTo>
                    <a:pt x="715323" y="250778"/>
                  </a:lnTo>
                  <a:lnTo>
                    <a:pt x="699194" y="210541"/>
                  </a:lnTo>
                  <a:lnTo>
                    <a:pt x="678430" y="172424"/>
                  </a:lnTo>
                  <a:lnTo>
                    <a:pt x="653212" y="136880"/>
                  </a:lnTo>
                  <a:lnTo>
                    <a:pt x="623722" y="104358"/>
                  </a:lnTo>
                  <a:lnTo>
                    <a:pt x="590140" y="75313"/>
                  </a:lnTo>
                  <a:lnTo>
                    <a:pt x="552647" y="50194"/>
                  </a:lnTo>
                  <a:lnTo>
                    <a:pt x="511425" y="29455"/>
                  </a:lnTo>
                  <a:lnTo>
                    <a:pt x="467953" y="13976"/>
                  </a:lnTo>
                  <a:lnTo>
                    <a:pt x="423891" y="4218"/>
                  </a:lnTo>
                  <a:lnTo>
                    <a:pt x="379691" y="0"/>
                  </a:lnTo>
                  <a:close/>
                </a:path>
              </a:pathLst>
            </a:custGeom>
            <a:solidFill>
              <a:srgbClr val="8AC984"/>
            </a:solidFill>
          </p:spPr>
          <p:txBody>
            <a:bodyPr wrap="square" lIns="0" tIns="0" rIns="0" bIns="0" rtlCol="0"/>
            <a:lstStyle/>
            <a:p>
              <a:endParaRPr/>
            </a:p>
          </p:txBody>
        </p:sp>
        <p:sp>
          <p:nvSpPr>
            <p:cNvPr id="47" name="object 17">
              <a:extLst>
                <a:ext uri="{FF2B5EF4-FFF2-40B4-BE49-F238E27FC236}">
                  <a16:creationId xmlns:a16="http://schemas.microsoft.com/office/drawing/2014/main" id="{36869FB7-160E-8643-9D6A-6FEFAEE6A401}"/>
                </a:ext>
              </a:extLst>
            </p:cNvPr>
            <p:cNvSpPr/>
            <p:nvPr/>
          </p:nvSpPr>
          <p:spPr>
            <a:xfrm>
              <a:off x="10212844" y="6200900"/>
              <a:ext cx="986790" cy="656590"/>
            </a:xfrm>
            <a:custGeom>
              <a:avLst/>
              <a:gdLst/>
              <a:ahLst/>
              <a:cxnLst/>
              <a:rect l="l" t="t" r="r" b="b"/>
              <a:pathLst>
                <a:path w="986790" h="656590">
                  <a:moveTo>
                    <a:pt x="493344" y="0"/>
                  </a:moveTo>
                  <a:lnTo>
                    <a:pt x="445831" y="2258"/>
                  </a:lnTo>
                  <a:lnTo>
                    <a:pt x="399597" y="8895"/>
                  </a:lnTo>
                  <a:lnTo>
                    <a:pt x="354847" y="19704"/>
                  </a:lnTo>
                  <a:lnTo>
                    <a:pt x="311788" y="34478"/>
                  </a:lnTo>
                  <a:lnTo>
                    <a:pt x="270628" y="53011"/>
                  </a:lnTo>
                  <a:lnTo>
                    <a:pt x="231572" y="75095"/>
                  </a:lnTo>
                  <a:lnTo>
                    <a:pt x="194827" y="100525"/>
                  </a:lnTo>
                  <a:lnTo>
                    <a:pt x="160601" y="129093"/>
                  </a:lnTo>
                  <a:lnTo>
                    <a:pt x="129100" y="160592"/>
                  </a:lnTo>
                  <a:lnTo>
                    <a:pt x="100530" y="194817"/>
                  </a:lnTo>
                  <a:lnTo>
                    <a:pt x="75099" y="231559"/>
                  </a:lnTo>
                  <a:lnTo>
                    <a:pt x="53014" y="270613"/>
                  </a:lnTo>
                  <a:lnTo>
                    <a:pt x="34480" y="311772"/>
                  </a:lnTo>
                  <a:lnTo>
                    <a:pt x="19705" y="354828"/>
                  </a:lnTo>
                  <a:lnTo>
                    <a:pt x="8895" y="399576"/>
                  </a:lnTo>
                  <a:lnTo>
                    <a:pt x="2258" y="445808"/>
                  </a:lnTo>
                  <a:lnTo>
                    <a:pt x="0" y="493318"/>
                  </a:lnTo>
                  <a:lnTo>
                    <a:pt x="2258" y="540831"/>
                  </a:lnTo>
                  <a:lnTo>
                    <a:pt x="8895" y="587065"/>
                  </a:lnTo>
                  <a:lnTo>
                    <a:pt x="19705" y="631815"/>
                  </a:lnTo>
                  <a:lnTo>
                    <a:pt x="28036" y="656095"/>
                  </a:lnTo>
                  <a:lnTo>
                    <a:pt x="958638" y="656095"/>
                  </a:lnTo>
                  <a:lnTo>
                    <a:pt x="966970" y="631815"/>
                  </a:lnTo>
                  <a:lnTo>
                    <a:pt x="977779" y="587065"/>
                  </a:lnTo>
                  <a:lnTo>
                    <a:pt x="984417" y="540831"/>
                  </a:lnTo>
                  <a:lnTo>
                    <a:pt x="986675" y="493318"/>
                  </a:lnTo>
                  <a:lnTo>
                    <a:pt x="984417" y="445808"/>
                  </a:lnTo>
                  <a:lnTo>
                    <a:pt x="977779" y="399576"/>
                  </a:lnTo>
                  <a:lnTo>
                    <a:pt x="966970" y="354828"/>
                  </a:lnTo>
                  <a:lnTo>
                    <a:pt x="952195" y="311772"/>
                  </a:lnTo>
                  <a:lnTo>
                    <a:pt x="933661" y="270613"/>
                  </a:lnTo>
                  <a:lnTo>
                    <a:pt x="911576" y="231559"/>
                  </a:lnTo>
                  <a:lnTo>
                    <a:pt x="886145" y="194817"/>
                  </a:lnTo>
                  <a:lnTo>
                    <a:pt x="857576" y="160592"/>
                  </a:lnTo>
                  <a:lnTo>
                    <a:pt x="826076" y="129093"/>
                  </a:lnTo>
                  <a:lnTo>
                    <a:pt x="791850" y="100525"/>
                  </a:lnTo>
                  <a:lnTo>
                    <a:pt x="755106" y="75095"/>
                  </a:lnTo>
                  <a:lnTo>
                    <a:pt x="716052" y="53011"/>
                  </a:lnTo>
                  <a:lnTo>
                    <a:pt x="674892" y="34478"/>
                  </a:lnTo>
                  <a:lnTo>
                    <a:pt x="631835" y="19704"/>
                  </a:lnTo>
                  <a:lnTo>
                    <a:pt x="587086" y="8895"/>
                  </a:lnTo>
                  <a:lnTo>
                    <a:pt x="540854" y="2258"/>
                  </a:lnTo>
                  <a:lnTo>
                    <a:pt x="493344" y="0"/>
                  </a:lnTo>
                  <a:close/>
                </a:path>
              </a:pathLst>
            </a:custGeom>
            <a:solidFill>
              <a:srgbClr val="1EA1A0"/>
            </a:solidFill>
          </p:spPr>
          <p:txBody>
            <a:bodyPr wrap="square" lIns="0" tIns="0" rIns="0" bIns="0" rtlCol="0"/>
            <a:lstStyle/>
            <a:p>
              <a:endParaRPr/>
            </a:p>
          </p:txBody>
        </p:sp>
        <p:sp>
          <p:nvSpPr>
            <p:cNvPr id="48" name="object 18">
              <a:extLst>
                <a:ext uri="{FF2B5EF4-FFF2-40B4-BE49-F238E27FC236}">
                  <a16:creationId xmlns:a16="http://schemas.microsoft.com/office/drawing/2014/main" id="{5F7A429A-8F56-E944-9307-5A336D3AD6FE}"/>
                </a:ext>
              </a:extLst>
            </p:cNvPr>
            <p:cNvSpPr/>
            <p:nvPr/>
          </p:nvSpPr>
          <p:spPr>
            <a:xfrm>
              <a:off x="11469405" y="6180409"/>
              <a:ext cx="615950" cy="615950"/>
            </a:xfrm>
            <a:custGeom>
              <a:avLst/>
              <a:gdLst/>
              <a:ahLst/>
              <a:cxnLst/>
              <a:rect l="l" t="t" r="r" b="b"/>
              <a:pathLst>
                <a:path w="615950" h="615950">
                  <a:moveTo>
                    <a:pt x="307911" y="0"/>
                  </a:moveTo>
                  <a:lnTo>
                    <a:pt x="262408" y="3338"/>
                  </a:lnTo>
                  <a:lnTo>
                    <a:pt x="218978" y="13036"/>
                  </a:lnTo>
                  <a:lnTo>
                    <a:pt x="178099" y="28618"/>
                  </a:lnTo>
                  <a:lnTo>
                    <a:pt x="140245" y="49606"/>
                  </a:lnTo>
                  <a:lnTo>
                    <a:pt x="105894" y="75526"/>
                  </a:lnTo>
                  <a:lnTo>
                    <a:pt x="75521" y="105899"/>
                  </a:lnTo>
                  <a:lnTo>
                    <a:pt x="49603" y="140251"/>
                  </a:lnTo>
                  <a:lnTo>
                    <a:pt x="28616" y="178104"/>
                  </a:lnTo>
                  <a:lnTo>
                    <a:pt x="13035" y="218983"/>
                  </a:lnTo>
                  <a:lnTo>
                    <a:pt x="3338" y="262411"/>
                  </a:lnTo>
                  <a:lnTo>
                    <a:pt x="0" y="307911"/>
                  </a:lnTo>
                  <a:lnTo>
                    <a:pt x="3338" y="353415"/>
                  </a:lnTo>
                  <a:lnTo>
                    <a:pt x="13035" y="396845"/>
                  </a:lnTo>
                  <a:lnTo>
                    <a:pt x="28616" y="437726"/>
                  </a:lnTo>
                  <a:lnTo>
                    <a:pt x="49603" y="475581"/>
                  </a:lnTo>
                  <a:lnTo>
                    <a:pt x="75521" y="509933"/>
                  </a:lnTo>
                  <a:lnTo>
                    <a:pt x="105894" y="540308"/>
                  </a:lnTo>
                  <a:lnTo>
                    <a:pt x="140245" y="566228"/>
                  </a:lnTo>
                  <a:lnTo>
                    <a:pt x="178099" y="587217"/>
                  </a:lnTo>
                  <a:lnTo>
                    <a:pt x="218978" y="602798"/>
                  </a:lnTo>
                  <a:lnTo>
                    <a:pt x="262408" y="612497"/>
                  </a:lnTo>
                  <a:lnTo>
                    <a:pt x="307911" y="615835"/>
                  </a:lnTo>
                  <a:lnTo>
                    <a:pt x="353411" y="612497"/>
                  </a:lnTo>
                  <a:lnTo>
                    <a:pt x="396839" y="602798"/>
                  </a:lnTo>
                  <a:lnTo>
                    <a:pt x="437718" y="587217"/>
                  </a:lnTo>
                  <a:lnTo>
                    <a:pt x="475571" y="566228"/>
                  </a:lnTo>
                  <a:lnTo>
                    <a:pt x="509923" y="540308"/>
                  </a:lnTo>
                  <a:lnTo>
                    <a:pt x="540296" y="509933"/>
                  </a:lnTo>
                  <a:lnTo>
                    <a:pt x="566216" y="475581"/>
                  </a:lnTo>
                  <a:lnTo>
                    <a:pt x="587204" y="437726"/>
                  </a:lnTo>
                  <a:lnTo>
                    <a:pt x="602786" y="396845"/>
                  </a:lnTo>
                  <a:lnTo>
                    <a:pt x="612484" y="353415"/>
                  </a:lnTo>
                  <a:lnTo>
                    <a:pt x="615823" y="307911"/>
                  </a:lnTo>
                  <a:lnTo>
                    <a:pt x="612484" y="262411"/>
                  </a:lnTo>
                  <a:lnTo>
                    <a:pt x="602786" y="218983"/>
                  </a:lnTo>
                  <a:lnTo>
                    <a:pt x="587204" y="178104"/>
                  </a:lnTo>
                  <a:lnTo>
                    <a:pt x="566216" y="140251"/>
                  </a:lnTo>
                  <a:lnTo>
                    <a:pt x="540296" y="105899"/>
                  </a:lnTo>
                  <a:lnTo>
                    <a:pt x="509923" y="75526"/>
                  </a:lnTo>
                  <a:lnTo>
                    <a:pt x="475571" y="49606"/>
                  </a:lnTo>
                  <a:lnTo>
                    <a:pt x="437718" y="28618"/>
                  </a:lnTo>
                  <a:lnTo>
                    <a:pt x="396839" y="13036"/>
                  </a:lnTo>
                  <a:lnTo>
                    <a:pt x="353411" y="3338"/>
                  </a:lnTo>
                  <a:lnTo>
                    <a:pt x="307911" y="0"/>
                  </a:lnTo>
                  <a:close/>
                </a:path>
              </a:pathLst>
            </a:custGeom>
            <a:solidFill>
              <a:srgbClr val="0C8AC5"/>
            </a:solidFill>
          </p:spPr>
          <p:txBody>
            <a:bodyPr wrap="square" lIns="0" tIns="0" rIns="0" bIns="0" rtlCol="0"/>
            <a:lstStyle/>
            <a:p>
              <a:endParaRPr/>
            </a:p>
          </p:txBody>
        </p:sp>
        <p:sp>
          <p:nvSpPr>
            <p:cNvPr id="49" name="object 19">
              <a:extLst>
                <a:ext uri="{FF2B5EF4-FFF2-40B4-BE49-F238E27FC236}">
                  <a16:creationId xmlns:a16="http://schemas.microsoft.com/office/drawing/2014/main" id="{44C1DE2B-9AB2-414F-9EDB-383595F48471}"/>
                </a:ext>
              </a:extLst>
            </p:cNvPr>
            <p:cNvSpPr/>
            <p:nvPr/>
          </p:nvSpPr>
          <p:spPr>
            <a:xfrm>
              <a:off x="9216411" y="6041537"/>
              <a:ext cx="297180" cy="297180"/>
            </a:xfrm>
            <a:custGeom>
              <a:avLst/>
              <a:gdLst/>
              <a:ahLst/>
              <a:cxnLst/>
              <a:rect l="l" t="t" r="r" b="b"/>
              <a:pathLst>
                <a:path w="297179" h="297179">
                  <a:moveTo>
                    <a:pt x="160618" y="0"/>
                  </a:moveTo>
                  <a:lnTo>
                    <a:pt x="114756" y="3359"/>
                  </a:lnTo>
                  <a:lnTo>
                    <a:pt x="72474" y="20310"/>
                  </a:lnTo>
                  <a:lnTo>
                    <a:pt x="36987" y="49559"/>
                  </a:lnTo>
                  <a:lnTo>
                    <a:pt x="11515" y="89817"/>
                  </a:lnTo>
                  <a:lnTo>
                    <a:pt x="0" y="136040"/>
                  </a:lnTo>
                  <a:lnTo>
                    <a:pt x="3363" y="181901"/>
                  </a:lnTo>
                  <a:lnTo>
                    <a:pt x="20315" y="224184"/>
                  </a:lnTo>
                  <a:lnTo>
                    <a:pt x="49565" y="259670"/>
                  </a:lnTo>
                  <a:lnTo>
                    <a:pt x="89823" y="285143"/>
                  </a:lnTo>
                  <a:lnTo>
                    <a:pt x="136046" y="296658"/>
                  </a:lnTo>
                  <a:lnTo>
                    <a:pt x="181907" y="293295"/>
                  </a:lnTo>
                  <a:lnTo>
                    <a:pt x="224188" y="276343"/>
                  </a:lnTo>
                  <a:lnTo>
                    <a:pt x="259670" y="247092"/>
                  </a:lnTo>
                  <a:lnTo>
                    <a:pt x="285137" y="206835"/>
                  </a:lnTo>
                  <a:lnTo>
                    <a:pt x="296658" y="160612"/>
                  </a:lnTo>
                  <a:lnTo>
                    <a:pt x="293298" y="114751"/>
                  </a:lnTo>
                  <a:lnTo>
                    <a:pt x="276348" y="72470"/>
                  </a:lnTo>
                  <a:lnTo>
                    <a:pt x="247099" y="36987"/>
                  </a:lnTo>
                  <a:lnTo>
                    <a:pt x="206841" y="11521"/>
                  </a:lnTo>
                  <a:lnTo>
                    <a:pt x="160618" y="0"/>
                  </a:lnTo>
                  <a:close/>
                </a:path>
              </a:pathLst>
            </a:custGeom>
            <a:solidFill>
              <a:srgbClr val="8AC984"/>
            </a:solidFill>
          </p:spPr>
          <p:txBody>
            <a:bodyPr wrap="square" lIns="0" tIns="0" rIns="0" bIns="0" rtlCol="0"/>
            <a:lstStyle/>
            <a:p>
              <a:endParaRPr/>
            </a:p>
          </p:txBody>
        </p:sp>
        <p:sp>
          <p:nvSpPr>
            <p:cNvPr id="50" name="object 20">
              <a:extLst>
                <a:ext uri="{FF2B5EF4-FFF2-40B4-BE49-F238E27FC236}">
                  <a16:creationId xmlns:a16="http://schemas.microsoft.com/office/drawing/2014/main" id="{02F89C28-98F4-0F47-980B-85F416D0F69D}"/>
                </a:ext>
              </a:extLst>
            </p:cNvPr>
            <p:cNvSpPr/>
            <p:nvPr/>
          </p:nvSpPr>
          <p:spPr>
            <a:xfrm>
              <a:off x="9716972" y="6087973"/>
              <a:ext cx="343535" cy="343535"/>
            </a:xfrm>
            <a:custGeom>
              <a:avLst/>
              <a:gdLst/>
              <a:ahLst/>
              <a:cxnLst/>
              <a:rect l="l" t="t" r="r" b="b"/>
              <a:pathLst>
                <a:path w="343534" h="343535">
                  <a:moveTo>
                    <a:pt x="171691" y="0"/>
                  </a:moveTo>
                  <a:lnTo>
                    <a:pt x="126050" y="6133"/>
                  </a:lnTo>
                  <a:lnTo>
                    <a:pt x="85037" y="23441"/>
                  </a:lnTo>
                  <a:lnTo>
                    <a:pt x="50288" y="50287"/>
                  </a:lnTo>
                  <a:lnTo>
                    <a:pt x="23441" y="85033"/>
                  </a:lnTo>
                  <a:lnTo>
                    <a:pt x="6133" y="126043"/>
                  </a:lnTo>
                  <a:lnTo>
                    <a:pt x="0" y="171678"/>
                  </a:lnTo>
                  <a:lnTo>
                    <a:pt x="6133" y="217319"/>
                  </a:lnTo>
                  <a:lnTo>
                    <a:pt x="23441" y="258332"/>
                  </a:lnTo>
                  <a:lnTo>
                    <a:pt x="50288" y="293081"/>
                  </a:lnTo>
                  <a:lnTo>
                    <a:pt x="85037" y="319928"/>
                  </a:lnTo>
                  <a:lnTo>
                    <a:pt x="126050" y="337236"/>
                  </a:lnTo>
                  <a:lnTo>
                    <a:pt x="171691" y="343369"/>
                  </a:lnTo>
                  <a:lnTo>
                    <a:pt x="217332" y="337236"/>
                  </a:lnTo>
                  <a:lnTo>
                    <a:pt x="258345" y="319928"/>
                  </a:lnTo>
                  <a:lnTo>
                    <a:pt x="293093" y="293081"/>
                  </a:lnTo>
                  <a:lnTo>
                    <a:pt x="319940" y="258332"/>
                  </a:lnTo>
                  <a:lnTo>
                    <a:pt x="337249" y="217319"/>
                  </a:lnTo>
                  <a:lnTo>
                    <a:pt x="343382" y="171678"/>
                  </a:lnTo>
                  <a:lnTo>
                    <a:pt x="337249" y="126043"/>
                  </a:lnTo>
                  <a:lnTo>
                    <a:pt x="319940" y="85033"/>
                  </a:lnTo>
                  <a:lnTo>
                    <a:pt x="293093" y="50287"/>
                  </a:lnTo>
                  <a:lnTo>
                    <a:pt x="258345" y="23441"/>
                  </a:lnTo>
                  <a:lnTo>
                    <a:pt x="217332" y="6133"/>
                  </a:lnTo>
                  <a:lnTo>
                    <a:pt x="171691" y="0"/>
                  </a:lnTo>
                  <a:close/>
                </a:path>
              </a:pathLst>
            </a:custGeom>
            <a:solidFill>
              <a:srgbClr val="1EA1A0"/>
            </a:solidFill>
          </p:spPr>
          <p:txBody>
            <a:bodyPr wrap="square" lIns="0" tIns="0" rIns="0" bIns="0" rtlCol="0"/>
            <a:lstStyle/>
            <a:p>
              <a:endParaRPr/>
            </a:p>
          </p:txBody>
        </p:sp>
        <p:sp>
          <p:nvSpPr>
            <p:cNvPr id="51" name="object 21">
              <a:extLst>
                <a:ext uri="{FF2B5EF4-FFF2-40B4-BE49-F238E27FC236}">
                  <a16:creationId xmlns:a16="http://schemas.microsoft.com/office/drawing/2014/main" id="{92ED4054-55AD-8C46-A789-A6ACF08001AF}"/>
                </a:ext>
              </a:extLst>
            </p:cNvPr>
            <p:cNvSpPr/>
            <p:nvPr/>
          </p:nvSpPr>
          <p:spPr>
            <a:xfrm>
              <a:off x="8365637" y="5918779"/>
              <a:ext cx="687070" cy="687070"/>
            </a:xfrm>
            <a:custGeom>
              <a:avLst/>
              <a:gdLst/>
              <a:ahLst/>
              <a:cxnLst/>
              <a:rect l="l" t="t" r="r" b="b"/>
              <a:pathLst>
                <a:path w="687070" h="687070">
                  <a:moveTo>
                    <a:pt x="335867" y="0"/>
                  </a:moveTo>
                  <a:lnTo>
                    <a:pt x="291180" y="3907"/>
                  </a:lnTo>
                  <a:lnTo>
                    <a:pt x="246667" y="13858"/>
                  </a:lnTo>
                  <a:lnTo>
                    <a:pt x="202869" y="30060"/>
                  </a:lnTo>
                  <a:lnTo>
                    <a:pt x="161640" y="51989"/>
                  </a:lnTo>
                  <a:lnTo>
                    <a:pt x="124602" y="78608"/>
                  </a:lnTo>
                  <a:lnTo>
                    <a:pt x="91961" y="109378"/>
                  </a:lnTo>
                  <a:lnTo>
                    <a:pt x="63924" y="143758"/>
                  </a:lnTo>
                  <a:lnTo>
                    <a:pt x="40696" y="181208"/>
                  </a:lnTo>
                  <a:lnTo>
                    <a:pt x="22483" y="221186"/>
                  </a:lnTo>
                  <a:lnTo>
                    <a:pt x="9493" y="263152"/>
                  </a:lnTo>
                  <a:lnTo>
                    <a:pt x="1929" y="306566"/>
                  </a:lnTo>
                  <a:lnTo>
                    <a:pt x="0" y="350886"/>
                  </a:lnTo>
                  <a:lnTo>
                    <a:pt x="3910" y="395573"/>
                  </a:lnTo>
                  <a:lnTo>
                    <a:pt x="13866" y="440085"/>
                  </a:lnTo>
                  <a:lnTo>
                    <a:pt x="30073" y="483882"/>
                  </a:lnTo>
                  <a:lnTo>
                    <a:pt x="51999" y="525114"/>
                  </a:lnTo>
                  <a:lnTo>
                    <a:pt x="78616" y="562153"/>
                  </a:lnTo>
                  <a:lnTo>
                    <a:pt x="109384" y="594794"/>
                  </a:lnTo>
                  <a:lnTo>
                    <a:pt x="143762" y="622831"/>
                  </a:lnTo>
                  <a:lnTo>
                    <a:pt x="181210" y="646057"/>
                  </a:lnTo>
                  <a:lnTo>
                    <a:pt x="221188" y="664268"/>
                  </a:lnTo>
                  <a:lnTo>
                    <a:pt x="263153" y="677258"/>
                  </a:lnTo>
                  <a:lnTo>
                    <a:pt x="306566" y="684820"/>
                  </a:lnTo>
                  <a:lnTo>
                    <a:pt x="350887" y="686749"/>
                  </a:lnTo>
                  <a:lnTo>
                    <a:pt x="395573" y="682839"/>
                  </a:lnTo>
                  <a:lnTo>
                    <a:pt x="440085" y="672884"/>
                  </a:lnTo>
                  <a:lnTo>
                    <a:pt x="483882" y="656678"/>
                  </a:lnTo>
                  <a:lnTo>
                    <a:pt x="525114" y="634756"/>
                  </a:lnTo>
                  <a:lnTo>
                    <a:pt x="562154" y="608140"/>
                  </a:lnTo>
                  <a:lnTo>
                    <a:pt x="594796" y="577373"/>
                  </a:lnTo>
                  <a:lnTo>
                    <a:pt x="622834" y="542996"/>
                  </a:lnTo>
                  <a:lnTo>
                    <a:pt x="646061" y="505548"/>
                  </a:lnTo>
                  <a:lnTo>
                    <a:pt x="664273" y="465570"/>
                  </a:lnTo>
                  <a:lnTo>
                    <a:pt x="677263" y="423605"/>
                  </a:lnTo>
                  <a:lnTo>
                    <a:pt x="684826" y="380192"/>
                  </a:lnTo>
                  <a:lnTo>
                    <a:pt x="686754" y="335872"/>
                  </a:lnTo>
                  <a:lnTo>
                    <a:pt x="682843" y="291187"/>
                  </a:lnTo>
                  <a:lnTo>
                    <a:pt x="672887" y="246676"/>
                  </a:lnTo>
                  <a:lnTo>
                    <a:pt x="656679" y="202882"/>
                  </a:lnTo>
                  <a:lnTo>
                    <a:pt x="634756" y="161650"/>
                  </a:lnTo>
                  <a:lnTo>
                    <a:pt x="608141" y="124610"/>
                  </a:lnTo>
                  <a:lnTo>
                    <a:pt x="577373" y="91968"/>
                  </a:lnTo>
                  <a:lnTo>
                    <a:pt x="542995" y="63930"/>
                  </a:lnTo>
                  <a:lnTo>
                    <a:pt x="505547" y="40701"/>
                  </a:lnTo>
                  <a:lnTo>
                    <a:pt x="465569" y="22488"/>
                  </a:lnTo>
                  <a:lnTo>
                    <a:pt x="423603" y="9496"/>
                  </a:lnTo>
                  <a:lnTo>
                    <a:pt x="380188" y="1931"/>
                  </a:lnTo>
                  <a:lnTo>
                    <a:pt x="335867" y="0"/>
                  </a:lnTo>
                  <a:close/>
                </a:path>
              </a:pathLst>
            </a:custGeom>
            <a:solidFill>
              <a:srgbClr val="41607C"/>
            </a:solidFill>
          </p:spPr>
          <p:txBody>
            <a:bodyPr wrap="square" lIns="0" tIns="0" rIns="0" bIns="0" rtlCol="0"/>
            <a:lstStyle/>
            <a:p>
              <a:endParaRPr/>
            </a:p>
          </p:txBody>
        </p:sp>
        <p:sp>
          <p:nvSpPr>
            <p:cNvPr id="52" name="object 22">
              <a:extLst>
                <a:ext uri="{FF2B5EF4-FFF2-40B4-BE49-F238E27FC236}">
                  <a16:creationId xmlns:a16="http://schemas.microsoft.com/office/drawing/2014/main" id="{FBBAA391-0A61-B844-92A4-32AD01A4FBF6}"/>
                </a:ext>
              </a:extLst>
            </p:cNvPr>
            <p:cNvSpPr/>
            <p:nvPr/>
          </p:nvSpPr>
          <p:spPr>
            <a:xfrm>
              <a:off x="7025197" y="6143323"/>
              <a:ext cx="708660" cy="708660"/>
            </a:xfrm>
            <a:custGeom>
              <a:avLst/>
              <a:gdLst/>
              <a:ahLst/>
              <a:cxnLst/>
              <a:rect l="l" t="t" r="r" b="b"/>
              <a:pathLst>
                <a:path w="708659" h="708659">
                  <a:moveTo>
                    <a:pt x="376331" y="0"/>
                  </a:moveTo>
                  <a:lnTo>
                    <a:pt x="329997" y="121"/>
                  </a:lnTo>
                  <a:lnTo>
                    <a:pt x="283315" y="6480"/>
                  </a:lnTo>
                  <a:lnTo>
                    <a:pt x="236822" y="19334"/>
                  </a:lnTo>
                  <a:lnTo>
                    <a:pt x="192470" y="38301"/>
                  </a:lnTo>
                  <a:lnTo>
                    <a:pt x="152022" y="62461"/>
                  </a:lnTo>
                  <a:lnTo>
                    <a:pt x="115739" y="91278"/>
                  </a:lnTo>
                  <a:lnTo>
                    <a:pt x="83880" y="124212"/>
                  </a:lnTo>
                  <a:lnTo>
                    <a:pt x="56702" y="160726"/>
                  </a:lnTo>
                  <a:lnTo>
                    <a:pt x="34467" y="200281"/>
                  </a:lnTo>
                  <a:lnTo>
                    <a:pt x="17431" y="242338"/>
                  </a:lnTo>
                  <a:lnTo>
                    <a:pt x="5856" y="286359"/>
                  </a:lnTo>
                  <a:lnTo>
                    <a:pt x="0" y="331806"/>
                  </a:lnTo>
                  <a:lnTo>
                    <a:pt x="121" y="378139"/>
                  </a:lnTo>
                  <a:lnTo>
                    <a:pt x="6480" y="424822"/>
                  </a:lnTo>
                  <a:lnTo>
                    <a:pt x="19334" y="471315"/>
                  </a:lnTo>
                  <a:lnTo>
                    <a:pt x="38303" y="515667"/>
                  </a:lnTo>
                  <a:lnTo>
                    <a:pt x="62466" y="556113"/>
                  </a:lnTo>
                  <a:lnTo>
                    <a:pt x="91285" y="592395"/>
                  </a:lnTo>
                  <a:lnTo>
                    <a:pt x="124221" y="624254"/>
                  </a:lnTo>
                  <a:lnTo>
                    <a:pt x="160736" y="651430"/>
                  </a:lnTo>
                  <a:lnTo>
                    <a:pt x="200290" y="673664"/>
                  </a:lnTo>
                  <a:lnTo>
                    <a:pt x="242347" y="690697"/>
                  </a:lnTo>
                  <a:lnTo>
                    <a:pt x="286367" y="702271"/>
                  </a:lnTo>
                  <a:lnTo>
                    <a:pt x="331813" y="708126"/>
                  </a:lnTo>
                  <a:lnTo>
                    <a:pt x="378145" y="708004"/>
                  </a:lnTo>
                  <a:lnTo>
                    <a:pt x="424825" y="701645"/>
                  </a:lnTo>
                  <a:lnTo>
                    <a:pt x="471315" y="688790"/>
                  </a:lnTo>
                  <a:lnTo>
                    <a:pt x="515667" y="669823"/>
                  </a:lnTo>
                  <a:lnTo>
                    <a:pt x="556114" y="645663"/>
                  </a:lnTo>
                  <a:lnTo>
                    <a:pt x="592397" y="616846"/>
                  </a:lnTo>
                  <a:lnTo>
                    <a:pt x="624257" y="583912"/>
                  </a:lnTo>
                  <a:lnTo>
                    <a:pt x="651434" y="547399"/>
                  </a:lnTo>
                  <a:lnTo>
                    <a:pt x="673670" y="507845"/>
                  </a:lnTo>
                  <a:lnTo>
                    <a:pt x="690705" y="465789"/>
                  </a:lnTo>
                  <a:lnTo>
                    <a:pt x="702281" y="421769"/>
                  </a:lnTo>
                  <a:lnTo>
                    <a:pt x="708137" y="376324"/>
                  </a:lnTo>
                  <a:lnTo>
                    <a:pt x="708016" y="329992"/>
                  </a:lnTo>
                  <a:lnTo>
                    <a:pt x="701657" y="283312"/>
                  </a:lnTo>
                  <a:lnTo>
                    <a:pt x="688802" y="236822"/>
                  </a:lnTo>
                  <a:lnTo>
                    <a:pt x="669836" y="192470"/>
                  </a:lnTo>
                  <a:lnTo>
                    <a:pt x="645676" y="152022"/>
                  </a:lnTo>
                  <a:lnTo>
                    <a:pt x="616859" y="115739"/>
                  </a:lnTo>
                  <a:lnTo>
                    <a:pt x="583924" y="83880"/>
                  </a:lnTo>
                  <a:lnTo>
                    <a:pt x="547410" y="56702"/>
                  </a:lnTo>
                  <a:lnTo>
                    <a:pt x="507856" y="34467"/>
                  </a:lnTo>
                  <a:lnTo>
                    <a:pt x="465799" y="17431"/>
                  </a:lnTo>
                  <a:lnTo>
                    <a:pt x="421778" y="5856"/>
                  </a:lnTo>
                  <a:lnTo>
                    <a:pt x="376331" y="0"/>
                  </a:lnTo>
                  <a:close/>
                </a:path>
              </a:pathLst>
            </a:custGeom>
            <a:solidFill>
              <a:srgbClr val="934C83"/>
            </a:solidFill>
          </p:spPr>
          <p:txBody>
            <a:bodyPr wrap="square" lIns="0" tIns="0" rIns="0" bIns="0" rtlCol="0"/>
            <a:lstStyle/>
            <a:p>
              <a:endParaRPr/>
            </a:p>
          </p:txBody>
        </p:sp>
      </p:grpSp>
    </p:spTree>
    <p:extLst>
      <p:ext uri="{BB962C8B-B14F-4D97-AF65-F5344CB8AC3E}">
        <p14:creationId xmlns:p14="http://schemas.microsoft.com/office/powerpoint/2010/main" val="23354036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Cover">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AB16CC-00C8-424D-AB6C-C3D951654E01}"/>
              </a:ext>
            </a:extLst>
          </p:cNvPr>
          <p:cNvSpPr>
            <a:spLocks noGrp="1"/>
          </p:cNvSpPr>
          <p:nvPr>
            <p:ph type="ctrTitle"/>
          </p:nvPr>
        </p:nvSpPr>
        <p:spPr>
          <a:xfrm>
            <a:off x="5210339" y="1180054"/>
            <a:ext cx="6631372" cy="2387600"/>
          </a:xfrm>
        </p:spPr>
        <p:txBody>
          <a:bodyPr anchor="b">
            <a:normAutofit/>
          </a:bodyPr>
          <a:lstStyle>
            <a:lvl1pPr algn="r">
              <a:defRPr sz="5000" b="1">
                <a:solidFill>
                  <a:srgbClr val="415E7C"/>
                </a:solidFill>
              </a:defRPr>
            </a:lvl1pPr>
          </a:lstStyle>
          <a:p>
            <a:r>
              <a:rPr lang="es-MX" dirty="0"/>
              <a:t>Haz clic para modificar el estilo de título del patrón</a:t>
            </a:r>
            <a:endParaRPr lang="en-GB" dirty="0"/>
          </a:p>
        </p:txBody>
      </p:sp>
      <p:sp>
        <p:nvSpPr>
          <p:cNvPr id="3" name="Subtítulo 2">
            <a:extLst>
              <a:ext uri="{FF2B5EF4-FFF2-40B4-BE49-F238E27FC236}">
                <a16:creationId xmlns:a16="http://schemas.microsoft.com/office/drawing/2014/main" id="{96B002CB-2C21-644C-A2BB-41C668F5CB41}"/>
              </a:ext>
            </a:extLst>
          </p:cNvPr>
          <p:cNvSpPr>
            <a:spLocks noGrp="1"/>
          </p:cNvSpPr>
          <p:nvPr>
            <p:ph type="subTitle" idx="1"/>
          </p:nvPr>
        </p:nvSpPr>
        <p:spPr>
          <a:xfrm>
            <a:off x="5210338" y="3659729"/>
            <a:ext cx="6631373" cy="1655762"/>
          </a:xfrm>
        </p:spPr>
        <p:txBody>
          <a:bodyPr/>
          <a:lstStyle>
            <a:lvl1pPr marL="0" indent="0" algn="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MX" dirty="0"/>
              <a:t>Haz clic para editar el estilo de subtítulo del patrón</a:t>
            </a:r>
            <a:endParaRPr lang="en-GB" dirty="0"/>
          </a:p>
        </p:txBody>
      </p:sp>
      <p:grpSp>
        <p:nvGrpSpPr>
          <p:cNvPr id="12" name="object 3">
            <a:extLst>
              <a:ext uri="{FF2B5EF4-FFF2-40B4-BE49-F238E27FC236}">
                <a16:creationId xmlns:a16="http://schemas.microsoft.com/office/drawing/2014/main" id="{8C1DFDA8-D0A8-814F-8FA5-F087CF7C5115}"/>
              </a:ext>
            </a:extLst>
          </p:cNvPr>
          <p:cNvGrpSpPr/>
          <p:nvPr userDrawn="1"/>
        </p:nvGrpSpPr>
        <p:grpSpPr>
          <a:xfrm>
            <a:off x="0" y="-1"/>
            <a:ext cx="7876674" cy="6873871"/>
            <a:chOff x="0" y="0"/>
            <a:chExt cx="9162415" cy="7995920"/>
          </a:xfrm>
        </p:grpSpPr>
        <p:sp>
          <p:nvSpPr>
            <p:cNvPr id="13" name="object 4">
              <a:extLst>
                <a:ext uri="{FF2B5EF4-FFF2-40B4-BE49-F238E27FC236}">
                  <a16:creationId xmlns:a16="http://schemas.microsoft.com/office/drawing/2014/main" id="{FC19C495-18CA-B149-8F8C-BE852CF4BE7A}"/>
                </a:ext>
              </a:extLst>
            </p:cNvPr>
            <p:cNvSpPr/>
            <p:nvPr/>
          </p:nvSpPr>
          <p:spPr>
            <a:xfrm>
              <a:off x="5155957" y="4728538"/>
              <a:ext cx="682625" cy="682625"/>
            </a:xfrm>
            <a:custGeom>
              <a:avLst/>
              <a:gdLst/>
              <a:ahLst/>
              <a:cxnLst/>
              <a:rect l="l" t="t" r="r" b="b"/>
              <a:pathLst>
                <a:path w="682625" h="682625">
                  <a:moveTo>
                    <a:pt x="341058" y="0"/>
                  </a:moveTo>
                  <a:lnTo>
                    <a:pt x="294777" y="3113"/>
                  </a:lnTo>
                  <a:lnTo>
                    <a:pt x="250389" y="12182"/>
                  </a:lnTo>
                  <a:lnTo>
                    <a:pt x="208301" y="26801"/>
                  </a:lnTo>
                  <a:lnTo>
                    <a:pt x="168917" y="46563"/>
                  </a:lnTo>
                  <a:lnTo>
                    <a:pt x="132645" y="71062"/>
                  </a:lnTo>
                  <a:lnTo>
                    <a:pt x="99891" y="99891"/>
                  </a:lnTo>
                  <a:lnTo>
                    <a:pt x="71062" y="132645"/>
                  </a:lnTo>
                  <a:lnTo>
                    <a:pt x="46563" y="168917"/>
                  </a:lnTo>
                  <a:lnTo>
                    <a:pt x="26801" y="208301"/>
                  </a:lnTo>
                  <a:lnTo>
                    <a:pt x="12182" y="250389"/>
                  </a:lnTo>
                  <a:lnTo>
                    <a:pt x="3113" y="294777"/>
                  </a:lnTo>
                  <a:lnTo>
                    <a:pt x="0" y="341058"/>
                  </a:lnTo>
                  <a:lnTo>
                    <a:pt x="3113" y="387336"/>
                  </a:lnTo>
                  <a:lnTo>
                    <a:pt x="12182" y="431721"/>
                  </a:lnTo>
                  <a:lnTo>
                    <a:pt x="26801" y="473808"/>
                  </a:lnTo>
                  <a:lnTo>
                    <a:pt x="46563" y="513190"/>
                  </a:lnTo>
                  <a:lnTo>
                    <a:pt x="71062" y="549461"/>
                  </a:lnTo>
                  <a:lnTo>
                    <a:pt x="99891" y="582214"/>
                  </a:lnTo>
                  <a:lnTo>
                    <a:pt x="132645" y="611042"/>
                  </a:lnTo>
                  <a:lnTo>
                    <a:pt x="168917" y="635541"/>
                  </a:lnTo>
                  <a:lnTo>
                    <a:pt x="208301" y="655303"/>
                  </a:lnTo>
                  <a:lnTo>
                    <a:pt x="250389" y="669921"/>
                  </a:lnTo>
                  <a:lnTo>
                    <a:pt x="294777" y="678990"/>
                  </a:lnTo>
                  <a:lnTo>
                    <a:pt x="341058" y="682104"/>
                  </a:lnTo>
                  <a:lnTo>
                    <a:pt x="387336" y="678990"/>
                  </a:lnTo>
                  <a:lnTo>
                    <a:pt x="431721" y="669921"/>
                  </a:lnTo>
                  <a:lnTo>
                    <a:pt x="473808" y="655303"/>
                  </a:lnTo>
                  <a:lnTo>
                    <a:pt x="513190" y="635541"/>
                  </a:lnTo>
                  <a:lnTo>
                    <a:pt x="549461" y="611042"/>
                  </a:lnTo>
                  <a:lnTo>
                    <a:pt x="582214" y="582214"/>
                  </a:lnTo>
                  <a:lnTo>
                    <a:pt x="611042" y="549461"/>
                  </a:lnTo>
                  <a:lnTo>
                    <a:pt x="635541" y="513190"/>
                  </a:lnTo>
                  <a:lnTo>
                    <a:pt x="655303" y="473808"/>
                  </a:lnTo>
                  <a:lnTo>
                    <a:pt x="669921" y="431721"/>
                  </a:lnTo>
                  <a:lnTo>
                    <a:pt x="678990" y="387336"/>
                  </a:lnTo>
                  <a:lnTo>
                    <a:pt x="682104" y="341058"/>
                  </a:lnTo>
                  <a:lnTo>
                    <a:pt x="678990" y="294777"/>
                  </a:lnTo>
                  <a:lnTo>
                    <a:pt x="669921" y="250389"/>
                  </a:lnTo>
                  <a:lnTo>
                    <a:pt x="655303" y="208301"/>
                  </a:lnTo>
                  <a:lnTo>
                    <a:pt x="635541" y="168917"/>
                  </a:lnTo>
                  <a:lnTo>
                    <a:pt x="611042" y="132645"/>
                  </a:lnTo>
                  <a:lnTo>
                    <a:pt x="582214" y="99891"/>
                  </a:lnTo>
                  <a:lnTo>
                    <a:pt x="549461" y="71062"/>
                  </a:lnTo>
                  <a:lnTo>
                    <a:pt x="513190" y="46563"/>
                  </a:lnTo>
                  <a:lnTo>
                    <a:pt x="473808" y="26801"/>
                  </a:lnTo>
                  <a:lnTo>
                    <a:pt x="431721" y="12182"/>
                  </a:lnTo>
                  <a:lnTo>
                    <a:pt x="387336" y="3113"/>
                  </a:lnTo>
                  <a:lnTo>
                    <a:pt x="341058" y="0"/>
                  </a:lnTo>
                  <a:close/>
                </a:path>
              </a:pathLst>
            </a:custGeom>
            <a:solidFill>
              <a:srgbClr val="94C579"/>
            </a:solidFill>
          </p:spPr>
          <p:txBody>
            <a:bodyPr wrap="square" lIns="0" tIns="0" rIns="0" bIns="0" rtlCol="0"/>
            <a:lstStyle/>
            <a:p>
              <a:endParaRPr/>
            </a:p>
          </p:txBody>
        </p:sp>
        <p:pic>
          <p:nvPicPr>
            <p:cNvPr id="14" name="object 5">
              <a:extLst>
                <a:ext uri="{FF2B5EF4-FFF2-40B4-BE49-F238E27FC236}">
                  <a16:creationId xmlns:a16="http://schemas.microsoft.com/office/drawing/2014/main" id="{D74CE1EE-3DFB-A248-9BC9-0C3B1B44F29D}"/>
                </a:ext>
              </a:extLst>
            </p:cNvPr>
            <p:cNvPicPr/>
            <p:nvPr/>
          </p:nvPicPr>
          <p:blipFill>
            <a:blip r:embed="rId2" cstate="print"/>
            <a:stretch>
              <a:fillRect/>
            </a:stretch>
          </p:blipFill>
          <p:spPr>
            <a:xfrm>
              <a:off x="0" y="0"/>
              <a:ext cx="9161786" cy="7995450"/>
            </a:xfrm>
            <a:prstGeom prst="rect">
              <a:avLst/>
            </a:prstGeom>
          </p:spPr>
        </p:pic>
        <p:sp>
          <p:nvSpPr>
            <p:cNvPr id="15" name="object 6">
              <a:extLst>
                <a:ext uri="{FF2B5EF4-FFF2-40B4-BE49-F238E27FC236}">
                  <a16:creationId xmlns:a16="http://schemas.microsoft.com/office/drawing/2014/main" id="{CF39CE85-157B-EF4F-950E-98E08DD8AD0D}"/>
                </a:ext>
              </a:extLst>
            </p:cNvPr>
            <p:cNvSpPr/>
            <p:nvPr/>
          </p:nvSpPr>
          <p:spPr>
            <a:xfrm>
              <a:off x="6989405" y="6285375"/>
              <a:ext cx="319405" cy="319405"/>
            </a:xfrm>
            <a:custGeom>
              <a:avLst/>
              <a:gdLst/>
              <a:ahLst/>
              <a:cxnLst/>
              <a:rect l="l" t="t" r="r" b="b"/>
              <a:pathLst>
                <a:path w="319404" h="319404">
                  <a:moveTo>
                    <a:pt x="159473" y="0"/>
                  </a:moveTo>
                  <a:lnTo>
                    <a:pt x="109068" y="8128"/>
                  </a:lnTo>
                  <a:lnTo>
                    <a:pt x="65290" y="30765"/>
                  </a:lnTo>
                  <a:lnTo>
                    <a:pt x="30769" y="65285"/>
                  </a:lnTo>
                  <a:lnTo>
                    <a:pt x="8130" y="109063"/>
                  </a:lnTo>
                  <a:lnTo>
                    <a:pt x="0" y="159473"/>
                  </a:lnTo>
                  <a:lnTo>
                    <a:pt x="8130" y="209879"/>
                  </a:lnTo>
                  <a:lnTo>
                    <a:pt x="30769" y="253656"/>
                  </a:lnTo>
                  <a:lnTo>
                    <a:pt x="65290" y="288178"/>
                  </a:lnTo>
                  <a:lnTo>
                    <a:pt x="109068" y="310817"/>
                  </a:lnTo>
                  <a:lnTo>
                    <a:pt x="159473" y="318947"/>
                  </a:lnTo>
                  <a:lnTo>
                    <a:pt x="209879" y="310817"/>
                  </a:lnTo>
                  <a:lnTo>
                    <a:pt x="253656" y="288178"/>
                  </a:lnTo>
                  <a:lnTo>
                    <a:pt x="288178" y="253656"/>
                  </a:lnTo>
                  <a:lnTo>
                    <a:pt x="310817" y="209879"/>
                  </a:lnTo>
                  <a:lnTo>
                    <a:pt x="318947" y="159473"/>
                  </a:lnTo>
                  <a:lnTo>
                    <a:pt x="310817" y="109063"/>
                  </a:lnTo>
                  <a:lnTo>
                    <a:pt x="288178" y="65285"/>
                  </a:lnTo>
                  <a:lnTo>
                    <a:pt x="253656" y="30765"/>
                  </a:lnTo>
                  <a:lnTo>
                    <a:pt x="209879" y="8128"/>
                  </a:lnTo>
                  <a:lnTo>
                    <a:pt x="159473" y="0"/>
                  </a:lnTo>
                  <a:close/>
                </a:path>
              </a:pathLst>
            </a:custGeom>
            <a:solidFill>
              <a:srgbClr val="119D9F"/>
            </a:solidFill>
          </p:spPr>
          <p:txBody>
            <a:bodyPr wrap="square" lIns="0" tIns="0" rIns="0" bIns="0" rtlCol="0"/>
            <a:lstStyle/>
            <a:p>
              <a:endParaRPr/>
            </a:p>
          </p:txBody>
        </p:sp>
      </p:grpSp>
      <p:pic>
        <p:nvPicPr>
          <p:cNvPr id="5" name="Imagen 4">
            <a:extLst>
              <a:ext uri="{FF2B5EF4-FFF2-40B4-BE49-F238E27FC236}">
                <a16:creationId xmlns:a16="http://schemas.microsoft.com/office/drawing/2014/main" id="{5EB459C4-7284-1847-ACF4-469337629B3D}"/>
              </a:ext>
            </a:extLst>
          </p:cNvPr>
          <p:cNvPicPr>
            <a:picLocks noChangeAspect="1"/>
          </p:cNvPicPr>
          <p:nvPr userDrawn="1"/>
        </p:nvPicPr>
        <p:blipFill>
          <a:blip r:embed="rId3"/>
          <a:stretch>
            <a:fillRect/>
          </a:stretch>
        </p:blipFill>
        <p:spPr>
          <a:xfrm>
            <a:off x="7985248" y="5540654"/>
            <a:ext cx="3856463" cy="1103472"/>
          </a:xfrm>
          <a:prstGeom prst="rect">
            <a:avLst/>
          </a:prstGeom>
        </p:spPr>
      </p:pic>
    </p:spTree>
    <p:extLst>
      <p:ext uri="{BB962C8B-B14F-4D97-AF65-F5344CB8AC3E}">
        <p14:creationId xmlns:p14="http://schemas.microsoft.com/office/powerpoint/2010/main" val="11487065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plit - Teal">
  <p:cSld name="Split - Teal">
    <p:spTree>
      <p:nvGrpSpPr>
        <p:cNvPr id="1" name="Shape 43"/>
        <p:cNvGrpSpPr/>
        <p:nvPr/>
      </p:nvGrpSpPr>
      <p:grpSpPr>
        <a:xfrm>
          <a:off x="0" y="0"/>
          <a:ext cx="0" cy="0"/>
          <a:chOff x="0" y="0"/>
          <a:chExt cx="0" cy="0"/>
        </a:xfrm>
      </p:grpSpPr>
      <p:sp>
        <p:nvSpPr>
          <p:cNvPr id="44" name="Google Shape;44;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32"/>
          <p:cNvSpPr/>
          <p:nvPr/>
        </p:nvSpPr>
        <p:spPr>
          <a:xfrm>
            <a:off x="0" y="0"/>
            <a:ext cx="3572540" cy="6858000"/>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16794"/>
              </a:solidFill>
              <a:latin typeface="Calibri"/>
              <a:ea typeface="Calibri"/>
              <a:cs typeface="Calibri"/>
              <a:sym typeface="Calibri"/>
            </a:endParaRPr>
          </a:p>
        </p:txBody>
      </p:sp>
      <p:pic>
        <p:nvPicPr>
          <p:cNvPr id="46" name="Google Shape;46;p32"/>
          <p:cNvPicPr preferRelativeResize="0"/>
          <p:nvPr/>
        </p:nvPicPr>
        <p:blipFill rotWithShape="1">
          <a:blip r:embed="rId2">
            <a:alphaModFix amt="20000"/>
          </a:blip>
          <a:srcRect l="4826" t="9031" r="39371" b="9030"/>
          <a:stretch/>
        </p:blipFill>
        <p:spPr>
          <a:xfrm>
            <a:off x="0" y="0"/>
            <a:ext cx="3572540" cy="6858000"/>
          </a:xfrm>
          <a:prstGeom prst="rect">
            <a:avLst/>
          </a:prstGeom>
          <a:noFill/>
          <a:ln>
            <a:noFill/>
          </a:ln>
        </p:spPr>
      </p:pic>
      <p:sp>
        <p:nvSpPr>
          <p:cNvPr id="47" name="Google Shape;47;p32"/>
          <p:cNvSpPr txBox="1">
            <a:spLocks noGrp="1"/>
          </p:cNvSpPr>
          <p:nvPr>
            <p:ph type="body" idx="1"/>
          </p:nvPr>
        </p:nvSpPr>
        <p:spPr>
          <a:xfrm>
            <a:off x="4100513" y="528638"/>
            <a:ext cx="7300912" cy="12715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6"/>
              </a:buClr>
              <a:buSzPts val="3200"/>
              <a:buNone/>
              <a:defRPr sz="3200" b="1">
                <a:solidFill>
                  <a:schemeClr val="accent6"/>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8" name="Google Shape;48;p32"/>
          <p:cNvSpPr txBox="1">
            <a:spLocks noGrp="1"/>
          </p:cNvSpPr>
          <p:nvPr>
            <p:ph type="body" idx="2"/>
          </p:nvPr>
        </p:nvSpPr>
        <p:spPr>
          <a:xfrm>
            <a:off x="4100513" y="2400300"/>
            <a:ext cx="7300912" cy="2128838"/>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5"/>
              </a:buClr>
              <a:buSzPts val="2800"/>
              <a:buChar char="•"/>
              <a:defRPr>
                <a:solidFill>
                  <a:schemeClr val="dk1"/>
                </a:solidFill>
              </a:defRPr>
            </a:lvl1pPr>
            <a:lvl2pPr marL="914400" lvl="1" indent="-381000" algn="l">
              <a:lnSpc>
                <a:spcPct val="90000"/>
              </a:lnSpc>
              <a:spcBef>
                <a:spcPts val="500"/>
              </a:spcBef>
              <a:spcAft>
                <a:spcPts val="0"/>
              </a:spcAft>
              <a:buClr>
                <a:schemeClr val="accent5"/>
              </a:buClr>
              <a:buSzPts val="2400"/>
              <a:buChar char="•"/>
              <a:defRPr>
                <a:solidFill>
                  <a:schemeClr val="dk1"/>
                </a:solidFill>
              </a:defRPr>
            </a:lvl2pPr>
            <a:lvl3pPr marL="1371600" lvl="2" indent="-355600" algn="l">
              <a:lnSpc>
                <a:spcPct val="90000"/>
              </a:lnSpc>
              <a:spcBef>
                <a:spcPts val="500"/>
              </a:spcBef>
              <a:spcAft>
                <a:spcPts val="0"/>
              </a:spcAft>
              <a:buClr>
                <a:schemeClr val="accent5"/>
              </a:buClr>
              <a:buSzPts val="2000"/>
              <a:buChar char="•"/>
              <a:defRPr>
                <a:solidFill>
                  <a:schemeClr val="dk1"/>
                </a:solidFill>
              </a:defRPr>
            </a:lvl3pPr>
            <a:lvl4pPr marL="1828800" lvl="3" indent="-342900" algn="l">
              <a:lnSpc>
                <a:spcPct val="90000"/>
              </a:lnSpc>
              <a:spcBef>
                <a:spcPts val="500"/>
              </a:spcBef>
              <a:spcAft>
                <a:spcPts val="0"/>
              </a:spcAft>
              <a:buClr>
                <a:schemeClr val="accent5"/>
              </a:buClr>
              <a:buSzPts val="1800"/>
              <a:buChar char="•"/>
              <a:defRPr>
                <a:solidFill>
                  <a:schemeClr val="dk1"/>
                </a:solidFill>
              </a:defRPr>
            </a:lvl4pPr>
            <a:lvl5pPr marL="2286000" lvl="4" indent="-342900" algn="l">
              <a:lnSpc>
                <a:spcPct val="90000"/>
              </a:lnSpc>
              <a:spcBef>
                <a:spcPts val="500"/>
              </a:spcBef>
              <a:spcAft>
                <a:spcPts val="0"/>
              </a:spcAft>
              <a:buClr>
                <a:schemeClr val="accent5"/>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9" name="Google Shape;49;p32"/>
          <p:cNvSpPr txBox="1">
            <a:spLocks noGrp="1"/>
          </p:cNvSpPr>
          <p:nvPr>
            <p:ph type="body" idx="3"/>
          </p:nvPr>
        </p:nvSpPr>
        <p:spPr>
          <a:xfrm>
            <a:off x="284417" y="528638"/>
            <a:ext cx="2970847" cy="4799266"/>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1"/>
              </a:buClr>
              <a:buSzPts val="3600"/>
              <a:buNone/>
              <a:defRPr sz="3600" b="1">
                <a:solidFill>
                  <a:schemeClr val="lt1"/>
                </a:solidFill>
              </a:defRPr>
            </a:lvl1pPr>
            <a:lvl2pPr marL="914400" lvl="1" indent="-228600" algn="l">
              <a:lnSpc>
                <a:spcPct val="90000"/>
              </a:lnSpc>
              <a:spcBef>
                <a:spcPts val="500"/>
              </a:spcBef>
              <a:spcAft>
                <a:spcPts val="0"/>
              </a:spcAft>
              <a:buClr>
                <a:schemeClr val="dk1"/>
              </a:buClr>
              <a:buSzPts val="2400"/>
              <a:buNone/>
              <a:defRPr/>
            </a:lvl2pPr>
            <a:lvl3pPr marL="1371600" lvl="2" indent="-228600" algn="l">
              <a:lnSpc>
                <a:spcPct val="90000"/>
              </a:lnSpc>
              <a:spcBef>
                <a:spcPts val="500"/>
              </a:spcBef>
              <a:spcAft>
                <a:spcPts val="0"/>
              </a:spcAft>
              <a:buClr>
                <a:schemeClr val="dk1"/>
              </a:buClr>
              <a:buSzPts val="2000"/>
              <a:buNone/>
              <a:defRPr/>
            </a:lvl3pPr>
            <a:lvl4pPr marL="1828800" lvl="3" indent="-228600" algn="l">
              <a:lnSpc>
                <a:spcPct val="90000"/>
              </a:lnSpc>
              <a:spcBef>
                <a:spcPts val="500"/>
              </a:spcBef>
              <a:spcAft>
                <a:spcPts val="0"/>
              </a:spcAft>
              <a:buClr>
                <a:schemeClr val="dk1"/>
              </a:buClr>
              <a:buSzPts val="1800"/>
              <a:buNone/>
              <a:defRPr/>
            </a:lvl4pPr>
            <a:lvl5pPr marL="2286000" lvl="4" indent="-228600" algn="l">
              <a:lnSpc>
                <a:spcPct val="90000"/>
              </a:lnSpc>
              <a:spcBef>
                <a:spcPts val="500"/>
              </a:spcBef>
              <a:spcAft>
                <a:spcPts val="0"/>
              </a:spcAft>
              <a:buClr>
                <a:schemeClr val="dk1"/>
              </a:buClr>
              <a:buSzPts val="1800"/>
              <a:buNon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ver - Purple Background">
  <p:cSld name="Cover - Purple Background">
    <p:bg>
      <p:bgPr>
        <a:blipFill>
          <a:blip r:embed="rId2">
            <a:alphaModFix/>
          </a:blip>
          <a:stretch>
            <a:fillRect/>
          </a:stretch>
        </a:blipFill>
        <a:effectLst/>
      </p:bgPr>
    </p:bg>
    <p:spTree>
      <p:nvGrpSpPr>
        <p:cNvPr id="1" name="Shape 88"/>
        <p:cNvGrpSpPr/>
        <p:nvPr/>
      </p:nvGrpSpPr>
      <p:grpSpPr>
        <a:xfrm>
          <a:off x="0" y="0"/>
          <a:ext cx="0" cy="0"/>
          <a:chOff x="0" y="0"/>
          <a:chExt cx="0" cy="0"/>
        </a:xfrm>
      </p:grpSpPr>
      <p:sp>
        <p:nvSpPr>
          <p:cNvPr id="89" name="Google Shape;89;p39"/>
          <p:cNvSpPr/>
          <p:nvPr/>
        </p:nvSpPr>
        <p:spPr>
          <a:xfrm>
            <a:off x="0" y="0"/>
            <a:ext cx="12192000" cy="6858000"/>
          </a:xfrm>
          <a:prstGeom prst="rect">
            <a:avLst/>
          </a:prstGeom>
          <a:solidFill>
            <a:srgbClr val="97467D">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0" name="Google Shape;90;p39"/>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1" name="Google Shape;91;p39"/>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2" name="Google Shape;92;p39"/>
          <p:cNvSpPr/>
          <p:nvPr/>
        </p:nvSpPr>
        <p:spPr>
          <a:xfrm>
            <a:off x="5083215" y="2704632"/>
            <a:ext cx="2025570" cy="119131"/>
          </a:xfrm>
          <a:prstGeom prst="rect">
            <a:avLst/>
          </a:prstGeom>
          <a:solidFill>
            <a:schemeClr val="accent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05E79"/>
              </a:solidFill>
              <a:latin typeface="Calibri"/>
              <a:ea typeface="Calibri"/>
              <a:cs typeface="Calibri"/>
              <a:sym typeface="Calibri"/>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over - Teal Background">
  <p:cSld name="Cover - Teal Background">
    <p:bg>
      <p:bgPr>
        <a:blipFill>
          <a:blip r:embed="rId2">
            <a:alphaModFix/>
          </a:blip>
          <a:stretch>
            <a:fillRect/>
          </a:stretch>
        </a:blipFill>
        <a:effectLst/>
      </p:bgPr>
    </p:bg>
    <p:spTree>
      <p:nvGrpSpPr>
        <p:cNvPr id="1" name="Shape 93"/>
        <p:cNvGrpSpPr/>
        <p:nvPr/>
      </p:nvGrpSpPr>
      <p:grpSpPr>
        <a:xfrm>
          <a:off x="0" y="0"/>
          <a:ext cx="0" cy="0"/>
          <a:chOff x="0" y="0"/>
          <a:chExt cx="0" cy="0"/>
        </a:xfrm>
      </p:grpSpPr>
      <p:sp>
        <p:nvSpPr>
          <p:cNvPr id="94" name="Google Shape;94;p40"/>
          <p:cNvSpPr/>
          <p:nvPr/>
        </p:nvSpPr>
        <p:spPr>
          <a:xfrm>
            <a:off x="0" y="0"/>
            <a:ext cx="12192000" cy="6858000"/>
          </a:xfrm>
          <a:prstGeom prst="rect">
            <a:avLst/>
          </a:prstGeom>
          <a:solidFill>
            <a:srgbClr val="35B2B4">
              <a:alpha val="77647"/>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95" name="Google Shape;95;p40"/>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6" name="Google Shape;96;p40"/>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97" name="Google Shape;97;p40"/>
          <p:cNvSpPr/>
          <p:nvPr/>
        </p:nvSpPr>
        <p:spPr>
          <a:xfrm>
            <a:off x="5083215" y="2704632"/>
            <a:ext cx="2025570" cy="11913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05E79"/>
              </a:solidFill>
              <a:latin typeface="Calibri"/>
              <a:ea typeface="Calibri"/>
              <a:cs typeface="Calibri"/>
              <a:sym typeface="Calibri"/>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ver - Green Background">
  <p:cSld name="Cover - Green Background">
    <p:bg>
      <p:bgPr>
        <a:blipFill>
          <a:blip r:embed="rId2">
            <a:alphaModFix/>
          </a:blip>
          <a:stretch>
            <a:fillRect/>
          </a:stretch>
        </a:blipFill>
        <a:effectLst/>
      </p:bgPr>
    </p:bg>
    <p:spTree>
      <p:nvGrpSpPr>
        <p:cNvPr id="1" name="Shape 98"/>
        <p:cNvGrpSpPr/>
        <p:nvPr/>
      </p:nvGrpSpPr>
      <p:grpSpPr>
        <a:xfrm>
          <a:off x="0" y="0"/>
          <a:ext cx="0" cy="0"/>
          <a:chOff x="0" y="0"/>
          <a:chExt cx="0" cy="0"/>
        </a:xfrm>
      </p:grpSpPr>
      <p:sp>
        <p:nvSpPr>
          <p:cNvPr id="99" name="Google Shape;99;p41"/>
          <p:cNvSpPr/>
          <p:nvPr/>
        </p:nvSpPr>
        <p:spPr>
          <a:xfrm>
            <a:off x="0" y="0"/>
            <a:ext cx="12192000" cy="6858000"/>
          </a:xfrm>
          <a:prstGeom prst="rect">
            <a:avLst/>
          </a:prstGeom>
          <a:solidFill>
            <a:srgbClr val="95CD7A">
              <a:alpha val="72941"/>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0" name="Google Shape;100;p41"/>
          <p:cNvSpPr txBox="1">
            <a:spLocks noGrp="1"/>
          </p:cNvSpPr>
          <p:nvPr>
            <p:ph type="body" idx="1"/>
          </p:nvPr>
        </p:nvSpPr>
        <p:spPr>
          <a:xfrm>
            <a:off x="1828007" y="2076693"/>
            <a:ext cx="8535987" cy="627939"/>
          </a:xfrm>
          <a:prstGeom prst="rect">
            <a:avLst/>
          </a:prstGeom>
          <a:noFill/>
          <a:ln>
            <a:noFill/>
          </a:ln>
        </p:spPr>
        <p:txBody>
          <a:bodyPr spcFirstLastPara="1" wrap="square" lIns="91425" tIns="45700" rIns="91425" bIns="45700" anchor="t" anchorCtr="0">
            <a:normAutofit/>
          </a:bodyPr>
          <a:lstStyle>
            <a:lvl1pPr marL="457200" lvl="0" indent="-228600" algn="ctr">
              <a:lnSpc>
                <a:spcPct val="90000"/>
              </a:lnSpc>
              <a:spcBef>
                <a:spcPts val="1000"/>
              </a:spcBef>
              <a:spcAft>
                <a:spcPts val="0"/>
              </a:spcAft>
              <a:buClr>
                <a:schemeClr val="lt1"/>
              </a:buClr>
              <a:buSzPts val="2800"/>
              <a:buNone/>
              <a:defRPr sz="2800" b="1" i="0">
                <a:solidFill>
                  <a:schemeClr val="lt1"/>
                </a:solidFill>
                <a:latin typeface="Helvetica Neue"/>
                <a:ea typeface="Helvetica Neue"/>
                <a:cs typeface="Helvetica Neue"/>
                <a:sym typeface="Helvetica Neue"/>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1" name="Google Shape;101;p41"/>
          <p:cNvSpPr txBox="1">
            <a:spLocks noGrp="1"/>
          </p:cNvSpPr>
          <p:nvPr>
            <p:ph type="body" idx="2"/>
          </p:nvPr>
        </p:nvSpPr>
        <p:spPr>
          <a:xfrm>
            <a:off x="1754188" y="3051922"/>
            <a:ext cx="8683625" cy="1455738"/>
          </a:xfrm>
          <a:prstGeom prst="rect">
            <a:avLst/>
          </a:prstGeom>
          <a:noFill/>
          <a:ln>
            <a:noFill/>
          </a:ln>
        </p:spPr>
        <p:txBody>
          <a:bodyPr spcFirstLastPara="1" wrap="square" lIns="91425" tIns="45700" rIns="91425" bIns="45700" anchor="t" anchorCtr="0">
            <a:noAutofit/>
          </a:bodyPr>
          <a:lstStyle>
            <a:lvl1pPr marL="457200" lvl="0" indent="-228600" algn="ctr">
              <a:lnSpc>
                <a:spcPct val="90000"/>
              </a:lnSpc>
              <a:spcBef>
                <a:spcPts val="1000"/>
              </a:spcBef>
              <a:spcAft>
                <a:spcPts val="0"/>
              </a:spcAft>
              <a:buClr>
                <a:schemeClr val="lt1"/>
              </a:buClr>
              <a:buSzPts val="2800"/>
              <a:buNone/>
              <a:defRPr sz="2800">
                <a:solidFill>
                  <a:schemeClr val="lt1"/>
                </a:solidFill>
                <a:latin typeface="Helvetica Neue"/>
                <a:ea typeface="Helvetica Neue"/>
                <a:cs typeface="Helvetica Neue"/>
                <a:sym typeface="Helvetica Neue"/>
              </a:defRPr>
            </a:lvl1pPr>
            <a:lvl2pPr marL="914400" lvl="1"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2pPr>
            <a:lvl3pPr marL="1371600" lvl="2"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3pPr>
            <a:lvl4pPr marL="1828800" lvl="3"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4pPr>
            <a:lvl5pPr marL="2286000" lvl="4" indent="-406400" algn="l">
              <a:lnSpc>
                <a:spcPct val="90000"/>
              </a:lnSpc>
              <a:spcBef>
                <a:spcPts val="500"/>
              </a:spcBef>
              <a:spcAft>
                <a:spcPts val="0"/>
              </a:spcAft>
              <a:buClr>
                <a:schemeClr val="dk1"/>
              </a:buClr>
              <a:buSzPts val="2800"/>
              <a:buChar char="•"/>
              <a:defRPr sz="2800">
                <a:latin typeface="Helvetica Neue"/>
                <a:ea typeface="Helvetica Neue"/>
                <a:cs typeface="Helvetica Neue"/>
                <a:sym typeface="Helvetica Neue"/>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2" name="Google Shape;102;p41"/>
          <p:cNvSpPr/>
          <p:nvPr/>
        </p:nvSpPr>
        <p:spPr>
          <a:xfrm>
            <a:off x="5083215" y="2704632"/>
            <a:ext cx="2025570" cy="119131"/>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rgbClr val="405E79"/>
              </a:solidFill>
              <a:latin typeface="Calibri"/>
              <a:ea typeface="Calibri"/>
              <a:cs typeface="Calibri"/>
              <a:sym typeface="Calibri"/>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mp; Text - Blue">
  <p:cSld name="Title &amp; Text - Blue">
    <p:spTree>
      <p:nvGrpSpPr>
        <p:cNvPr id="1" name="Shape 103"/>
        <p:cNvGrpSpPr/>
        <p:nvPr/>
      </p:nvGrpSpPr>
      <p:grpSpPr>
        <a:xfrm>
          <a:off x="0" y="0"/>
          <a:ext cx="0" cy="0"/>
          <a:chOff x="0" y="0"/>
          <a:chExt cx="0" cy="0"/>
        </a:xfrm>
      </p:grpSpPr>
      <p:sp>
        <p:nvSpPr>
          <p:cNvPr id="104" name="Google Shape;104;p42"/>
          <p:cNvSpPr txBox="1">
            <a:spLocks noGrp="1"/>
          </p:cNvSpPr>
          <p:nvPr>
            <p:ph type="title"/>
          </p:nvPr>
        </p:nvSpPr>
        <p:spPr>
          <a:xfrm>
            <a:off x="656023"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accent1"/>
              </a:buClr>
              <a:buSzPts val="3600"/>
              <a:buFont typeface="Helvetica Neue"/>
              <a:buNone/>
              <a:defRPr sz="3600" b="1">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cxnSp>
        <p:nvCxnSpPr>
          <p:cNvPr id="105" name="Google Shape;105;p42"/>
          <p:cNvCxnSpPr/>
          <p:nvPr/>
        </p:nvCxnSpPr>
        <p:spPr>
          <a:xfrm rot="10800000" flipH="1">
            <a:off x="656024" y="1635973"/>
            <a:ext cx="10820189" cy="33878"/>
          </a:xfrm>
          <a:prstGeom prst="straightConnector1">
            <a:avLst/>
          </a:prstGeom>
          <a:noFill/>
          <a:ln w="9525" cap="flat" cmpd="sng">
            <a:solidFill>
              <a:srgbClr val="036794"/>
            </a:solidFill>
            <a:prstDash val="solid"/>
            <a:miter lim="800000"/>
            <a:headEnd type="none" w="sm" len="sm"/>
            <a:tailEnd type="none" w="sm" len="sm"/>
          </a:ln>
        </p:spPr>
      </p:cxnSp>
      <p:sp>
        <p:nvSpPr>
          <p:cNvPr id="106" name="Google Shape;106;p42"/>
          <p:cNvSpPr/>
          <p:nvPr/>
        </p:nvSpPr>
        <p:spPr>
          <a:xfrm>
            <a:off x="7858954" y="1589835"/>
            <a:ext cx="3617259" cy="92275"/>
          </a:xfrm>
          <a:prstGeom prst="rect">
            <a:avLst/>
          </a:prstGeom>
          <a:solidFill>
            <a:srgbClr val="03679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07" name="Google Shape;107;p42"/>
          <p:cNvSpPr txBox="1">
            <a:spLocks noGrp="1"/>
          </p:cNvSpPr>
          <p:nvPr>
            <p:ph type="body" idx="1"/>
          </p:nvPr>
        </p:nvSpPr>
        <p:spPr>
          <a:xfrm>
            <a:off x="656022" y="1971675"/>
            <a:ext cx="10820015" cy="500063"/>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accent3"/>
              </a:buClr>
              <a:buSzPts val="2800"/>
              <a:buNone/>
              <a:defRPr b="1">
                <a:solidFill>
                  <a:schemeClr val="accent3"/>
                </a:solidFill>
              </a:defRPr>
            </a:lvl1pPr>
            <a:lvl2pPr marL="914400" lvl="1" indent="-381000" algn="l">
              <a:lnSpc>
                <a:spcPct val="90000"/>
              </a:lnSpc>
              <a:spcBef>
                <a:spcPts val="500"/>
              </a:spcBef>
              <a:spcAft>
                <a:spcPts val="0"/>
              </a:spcAft>
              <a:buClr>
                <a:schemeClr val="accent3"/>
              </a:buClr>
              <a:buSzPts val="2400"/>
              <a:buChar char="•"/>
              <a:defRPr/>
            </a:lvl2pPr>
            <a:lvl3pPr marL="1371600" lvl="2" indent="-355600" algn="l">
              <a:lnSpc>
                <a:spcPct val="90000"/>
              </a:lnSpc>
              <a:spcBef>
                <a:spcPts val="500"/>
              </a:spcBef>
              <a:spcAft>
                <a:spcPts val="0"/>
              </a:spcAft>
              <a:buClr>
                <a:schemeClr val="accent3"/>
              </a:buClr>
              <a:buSzPts val="2000"/>
              <a:buChar char="•"/>
              <a:defRPr/>
            </a:lvl3pPr>
            <a:lvl4pPr marL="1828800" lvl="3" indent="-342900" algn="l">
              <a:lnSpc>
                <a:spcPct val="90000"/>
              </a:lnSpc>
              <a:spcBef>
                <a:spcPts val="500"/>
              </a:spcBef>
              <a:spcAft>
                <a:spcPts val="0"/>
              </a:spcAft>
              <a:buClr>
                <a:schemeClr val="accent3"/>
              </a:buClr>
              <a:buSzPts val="1800"/>
              <a:buChar char="•"/>
              <a:defRPr/>
            </a:lvl4pPr>
            <a:lvl5pPr marL="2286000" lvl="4" indent="-342900" algn="l">
              <a:lnSpc>
                <a:spcPct val="90000"/>
              </a:lnSpc>
              <a:spcBef>
                <a:spcPts val="500"/>
              </a:spcBef>
              <a:spcAft>
                <a:spcPts val="0"/>
              </a:spcAft>
              <a:buClr>
                <a:schemeClr val="accent3"/>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8" name="Google Shape;108;p42"/>
          <p:cNvSpPr txBox="1">
            <a:spLocks noGrp="1"/>
          </p:cNvSpPr>
          <p:nvPr>
            <p:ph type="body" idx="2"/>
          </p:nvPr>
        </p:nvSpPr>
        <p:spPr>
          <a:xfrm>
            <a:off x="656021" y="2614613"/>
            <a:ext cx="10820015" cy="3771900"/>
          </a:xfrm>
          <a:prstGeom prst="rect">
            <a:avLst/>
          </a:prstGeom>
          <a:noFill/>
          <a:ln>
            <a:noFill/>
          </a:ln>
        </p:spPr>
        <p:txBody>
          <a:bodyPr spcFirstLastPara="1" wrap="square" lIns="91425" tIns="45700" rIns="91425" bIns="45700" anchor="t" anchorCtr="0">
            <a:normAutofit/>
          </a:bodyPr>
          <a:lstStyle>
            <a:lvl1pPr marL="457200" lvl="0" indent="-406400" algn="l">
              <a:lnSpc>
                <a:spcPct val="90000"/>
              </a:lnSpc>
              <a:spcBef>
                <a:spcPts val="1000"/>
              </a:spcBef>
              <a:spcAft>
                <a:spcPts val="0"/>
              </a:spcAft>
              <a:buClr>
                <a:schemeClr val="accent3"/>
              </a:buClr>
              <a:buSzPts val="2800"/>
              <a:buChar char="•"/>
              <a:defRPr>
                <a:solidFill>
                  <a:schemeClr val="dk1"/>
                </a:solidFill>
              </a:defRPr>
            </a:lvl1pPr>
            <a:lvl2pPr marL="914400" lvl="1" indent="-381000" algn="l">
              <a:lnSpc>
                <a:spcPct val="90000"/>
              </a:lnSpc>
              <a:spcBef>
                <a:spcPts val="500"/>
              </a:spcBef>
              <a:spcAft>
                <a:spcPts val="0"/>
              </a:spcAft>
              <a:buClr>
                <a:schemeClr val="accent3"/>
              </a:buClr>
              <a:buSzPts val="2400"/>
              <a:buChar char="•"/>
              <a:defRPr>
                <a:solidFill>
                  <a:schemeClr val="dk1"/>
                </a:solidFill>
              </a:defRPr>
            </a:lvl2pPr>
            <a:lvl3pPr marL="1371600" lvl="2" indent="-355600" algn="l">
              <a:lnSpc>
                <a:spcPct val="90000"/>
              </a:lnSpc>
              <a:spcBef>
                <a:spcPts val="500"/>
              </a:spcBef>
              <a:spcAft>
                <a:spcPts val="0"/>
              </a:spcAft>
              <a:buClr>
                <a:schemeClr val="accent3"/>
              </a:buClr>
              <a:buSzPts val="2000"/>
              <a:buChar char="•"/>
              <a:defRPr>
                <a:solidFill>
                  <a:schemeClr val="dk1"/>
                </a:solidFill>
              </a:defRPr>
            </a:lvl3pPr>
            <a:lvl4pPr marL="1828800" lvl="3" indent="-342900" algn="l">
              <a:lnSpc>
                <a:spcPct val="90000"/>
              </a:lnSpc>
              <a:spcBef>
                <a:spcPts val="500"/>
              </a:spcBef>
              <a:spcAft>
                <a:spcPts val="0"/>
              </a:spcAft>
              <a:buClr>
                <a:schemeClr val="accent3"/>
              </a:buClr>
              <a:buSzPts val="1800"/>
              <a:buChar char="•"/>
              <a:defRPr>
                <a:solidFill>
                  <a:schemeClr val="dk1"/>
                </a:solidFill>
              </a:defRPr>
            </a:lvl4pPr>
            <a:lvl5pPr marL="2286000" lvl="4" indent="-342900" algn="l">
              <a:lnSpc>
                <a:spcPct val="90000"/>
              </a:lnSpc>
              <a:spcBef>
                <a:spcPts val="500"/>
              </a:spcBef>
              <a:spcAft>
                <a:spcPts val="0"/>
              </a:spcAft>
              <a:buClr>
                <a:schemeClr val="accent3"/>
              </a:buClr>
              <a:buSzPts val="1800"/>
              <a:buChar char="•"/>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Helvetica Neue"/>
              <a:buNone/>
              <a:defRPr sz="4400" b="0" i="0" u="none" strike="noStrike" cap="none">
                <a:solidFill>
                  <a:schemeClr val="dk1"/>
                </a:solidFill>
                <a:latin typeface="Helvetica Neue"/>
                <a:ea typeface="Helvetica Neue"/>
                <a:cs typeface="Helvetica Neue"/>
                <a:sym typeface="Helvetica Neue"/>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Helvetica Neue"/>
                <a:ea typeface="Helvetica Neue"/>
                <a:cs typeface="Helvetica Neue"/>
                <a:sym typeface="Helvetica Neue"/>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Helvetica Neue"/>
                <a:ea typeface="Helvetica Neue"/>
                <a:cs typeface="Helvetica Neue"/>
                <a:sym typeface="Helvetica Neue"/>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Helvetica Neue"/>
                <a:ea typeface="Helvetica Neue"/>
                <a:cs typeface="Helvetica Neue"/>
                <a:sym typeface="Helvetica Neue"/>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Helvetica Neue"/>
                <a:ea typeface="Helvetica Neue"/>
                <a:cs typeface="Helvetica Neue"/>
                <a:sym typeface="Helvetica Neue"/>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87" r:id="rId1"/>
    <p:sldLayoutId id="2147483689" r:id="rId2"/>
    <p:sldLayoutId id="2147483683" r:id="rId3"/>
    <p:sldLayoutId id="2147483682" r:id="rId4"/>
    <p:sldLayoutId id="2147483654" r:id="rId5"/>
    <p:sldLayoutId id="2147483661" r:id="rId6"/>
    <p:sldLayoutId id="2147483662" r:id="rId7"/>
    <p:sldLayoutId id="2147483663" r:id="rId8"/>
    <p:sldLayoutId id="2147483664" r:id="rId9"/>
    <p:sldLayoutId id="2147483665" r:id="rId10"/>
    <p:sldLayoutId id="2147483666" r:id="rId11"/>
    <p:sldLayoutId id="2147483667" r:id="rId12"/>
    <p:sldLayoutId id="2147483668" r:id="rId13"/>
    <p:sldLayoutId id="2147483669" r:id="rId14"/>
    <p:sldLayoutId id="2147483673" r:id="rId15"/>
    <p:sldLayoutId id="2147483674" r:id="rId16"/>
    <p:sldLayoutId id="2147483675" r:id="rId17"/>
    <p:sldLayoutId id="2147483676" r:id="rId18"/>
    <p:sldLayoutId id="2147483677" r:id="rId19"/>
    <p:sldLayoutId id="2147483678" r:id="rId20"/>
    <p:sldLayoutId id="2147483684" r:id="rId2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5.jp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1.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25.png"/><Relationship Id="rId7" Type="http://schemas.openxmlformats.org/officeDocument/2006/relationships/image" Target="../media/image29.svg"/><Relationship Id="rId2" Type="http://schemas.openxmlformats.org/officeDocument/2006/relationships/notesSlide" Target="../notesSlides/notesSlide6.xml"/><Relationship Id="rId1" Type="http://schemas.openxmlformats.org/officeDocument/2006/relationships/slideLayout" Target="../slideLayouts/slideLayout2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8" Type="http://schemas.openxmlformats.org/officeDocument/2006/relationships/image" Target="../media/image35.jpe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2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microsoft.com/office/2007/relationships/hdphoto" Target="../media/hdphoto2.wdp"/><Relationship Id="rId5" Type="http://schemas.openxmlformats.org/officeDocument/2006/relationships/image" Target="../media/image37.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3" Type="http://schemas.openxmlformats.org/officeDocument/2006/relationships/hyperlink" Target="http://www.alliancecpha.org/" TargetMode="Externa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40.png"/><Relationship Id="rId5" Type="http://schemas.openxmlformats.org/officeDocument/2006/relationships/image" Target="../media/image14.png"/><Relationship Id="rId4" Type="http://schemas.openxmlformats.org/officeDocument/2006/relationships/image" Target="../media/image3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Subtítulo 19">
            <a:extLst>
              <a:ext uri="{FF2B5EF4-FFF2-40B4-BE49-F238E27FC236}">
                <a16:creationId xmlns:a16="http://schemas.microsoft.com/office/drawing/2014/main" id="{A188B990-E9BF-3B4A-B6C2-7FB16833BD54}"/>
              </a:ext>
            </a:extLst>
          </p:cNvPr>
          <p:cNvSpPr>
            <a:spLocks noGrp="1"/>
          </p:cNvSpPr>
          <p:nvPr>
            <p:ph type="subTitle" idx="1"/>
          </p:nvPr>
        </p:nvSpPr>
        <p:spPr>
          <a:xfrm>
            <a:off x="5210175" y="4698206"/>
            <a:ext cx="6631373" cy="1655762"/>
          </a:xfrm>
        </p:spPr>
        <p:txBody>
          <a:bodyPr>
            <a:normAutofit/>
          </a:bodyPr>
          <a:lstStyle/>
          <a:p>
            <a:pPr algn="ctr"/>
            <a:r>
              <a:rPr lang="en-GB" sz="3200" dirty="0">
                <a:effectLst>
                  <a:outerShdw blurRad="38100" dist="38100" dir="2700000" algn="tl">
                    <a:srgbClr val="000000">
                      <a:alpha val="43137"/>
                    </a:srgbClr>
                  </a:outerShdw>
                </a:effectLst>
              </a:rPr>
              <a:t>INTRODUCTION</a:t>
            </a:r>
          </a:p>
        </p:txBody>
      </p:sp>
      <p:sp>
        <p:nvSpPr>
          <p:cNvPr id="4" name="Google Shape;230;p1">
            <a:extLst>
              <a:ext uri="{FF2B5EF4-FFF2-40B4-BE49-F238E27FC236}">
                <a16:creationId xmlns:a16="http://schemas.microsoft.com/office/drawing/2014/main" id="{F6961068-5177-4C48-8715-A0F85A2C6652}"/>
              </a:ext>
            </a:extLst>
          </p:cNvPr>
          <p:cNvSpPr txBox="1">
            <a:spLocks noGrp="1"/>
          </p:cNvSpPr>
          <p:nvPr>
            <p:ph type="ctrTitle"/>
          </p:nvPr>
        </p:nvSpPr>
        <p:spPr>
          <a:xfrm>
            <a:off x="5210175" y="1208343"/>
            <a:ext cx="6630988" cy="3416279"/>
          </a:xfrm>
          <a:prstGeom prst="rect">
            <a:avLst/>
          </a:prstGeom>
          <a:noFill/>
          <a:ln>
            <a:noFill/>
          </a:ln>
        </p:spPr>
        <p:txBody>
          <a:bodyPr spcFirstLastPara="1" wrap="square" lIns="91425" tIns="45700" rIns="91425" bIns="45700" anchor="t" anchorCtr="0">
            <a:spAutoFit/>
          </a:bodyPr>
          <a:lstStyle/>
          <a:p>
            <a:pPr algn="ctr"/>
            <a:r>
              <a:rPr lang="fr-FR" sz="4800" b="0" dirty="0">
                <a:solidFill>
                  <a:schemeClr val="bg1">
                    <a:lumMod val="65000"/>
                  </a:schemeClr>
                </a:solidFill>
                <a:latin typeface="Calibri"/>
                <a:cs typeface="Calibri"/>
              </a:rPr>
              <a:t>Standards Minimums pour la Protection de l’Enfance dans l’Action</a:t>
            </a:r>
            <a:br>
              <a:rPr lang="fr-FR" sz="4800" b="0" dirty="0">
                <a:solidFill>
                  <a:schemeClr val="bg1">
                    <a:lumMod val="65000"/>
                  </a:schemeClr>
                </a:solidFill>
                <a:latin typeface="Calibri"/>
                <a:cs typeface="Calibri"/>
              </a:rPr>
            </a:br>
            <a:r>
              <a:rPr lang="es-ES" sz="4800" b="0" dirty="0" err="1">
                <a:solidFill>
                  <a:schemeClr val="bg1">
                    <a:lumMod val="65000"/>
                  </a:schemeClr>
                </a:solidFill>
                <a:latin typeface="Calibri"/>
                <a:cs typeface="Calibri"/>
              </a:rPr>
              <a:t>Humanitaire</a:t>
            </a:r>
            <a:r>
              <a:rPr lang="es-ES" sz="4800" b="0" dirty="0">
                <a:solidFill>
                  <a:schemeClr val="bg1">
                    <a:lumMod val="65000"/>
                  </a:schemeClr>
                </a:solidFill>
                <a:latin typeface="Calibri"/>
                <a:cs typeface="Calibri"/>
              </a:rPr>
              <a:t>.</a:t>
            </a:r>
            <a:br>
              <a:rPr lang="es-ES" sz="4800" b="0" dirty="0">
                <a:solidFill>
                  <a:schemeClr val="bg1">
                    <a:lumMod val="65000"/>
                  </a:schemeClr>
                </a:solidFill>
                <a:latin typeface="Calibri"/>
                <a:cs typeface="Calibri"/>
              </a:rPr>
            </a:br>
            <a:r>
              <a:rPr lang="es-ES" sz="4800" b="0" dirty="0">
                <a:solidFill>
                  <a:schemeClr val="bg1">
                    <a:lumMod val="65000"/>
                  </a:schemeClr>
                </a:solidFill>
                <a:latin typeface="Calibri"/>
                <a:cs typeface="Calibri"/>
              </a:rPr>
              <a:t>- SMPE -</a:t>
            </a:r>
            <a:endParaRPr sz="4800" b="0" dirty="0">
              <a:solidFill>
                <a:schemeClr val="bg1">
                  <a:lumMod val="65000"/>
                </a:schemeClr>
              </a:solidFill>
              <a:latin typeface="Calibri"/>
              <a:cs typeface="Calibri"/>
              <a:sym typeface="Arial"/>
            </a:endParaRPr>
          </a:p>
        </p:txBody>
      </p:sp>
      <p:pic>
        <p:nvPicPr>
          <p:cNvPr id="5" name="Image 4">
            <a:extLst>
              <a:ext uri="{FF2B5EF4-FFF2-40B4-BE49-F238E27FC236}">
                <a16:creationId xmlns:a16="http://schemas.microsoft.com/office/drawing/2014/main" id="{10FE2A77-7B6B-4F93-8896-CFC1B1D5A706}"/>
              </a:ext>
            </a:extLst>
          </p:cNvPr>
          <p:cNvPicPr>
            <a:picLocks noChangeAspect="1"/>
          </p:cNvPicPr>
          <p:nvPr/>
        </p:nvPicPr>
        <p:blipFill>
          <a:blip r:embed="rId3"/>
          <a:stretch>
            <a:fillRect/>
          </a:stretch>
        </p:blipFill>
        <p:spPr>
          <a:xfrm>
            <a:off x="7913654" y="5649657"/>
            <a:ext cx="3927894" cy="946034"/>
          </a:xfrm>
          <a:prstGeom prst="rect">
            <a:avLst/>
          </a:prstGeom>
        </p:spPr>
      </p:pic>
    </p:spTree>
    <p:extLst>
      <p:ext uri="{BB962C8B-B14F-4D97-AF65-F5344CB8AC3E}">
        <p14:creationId xmlns:p14="http://schemas.microsoft.com/office/powerpoint/2010/main" val="38297258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4" name="Titre 3">
            <a:extLst>
              <a:ext uri="{FF2B5EF4-FFF2-40B4-BE49-F238E27FC236}">
                <a16:creationId xmlns:a16="http://schemas.microsoft.com/office/drawing/2014/main" id="{0F9C46EF-E846-43E0-9C81-4FA01205E416}"/>
              </a:ext>
            </a:extLst>
          </p:cNvPr>
          <p:cNvSpPr>
            <a:spLocks noGrp="1"/>
          </p:cNvSpPr>
          <p:nvPr>
            <p:ph type="title"/>
          </p:nvPr>
        </p:nvSpPr>
        <p:spPr>
          <a:xfrm>
            <a:off x="838200" y="584581"/>
            <a:ext cx="10515600" cy="1325563"/>
          </a:xfrm>
        </p:spPr>
        <p:txBody>
          <a:bodyPr/>
          <a:lstStyle/>
          <a:p>
            <a:r>
              <a:rPr lang="en-US" dirty="0">
                <a:solidFill>
                  <a:schemeClr val="accent1">
                    <a:lumMod val="75000"/>
                  </a:schemeClr>
                </a:solidFill>
              </a:rPr>
              <a:t>But des Standards</a:t>
            </a:r>
            <a:br>
              <a:rPr lang="en-US" dirty="0"/>
            </a:br>
            <a:endParaRPr lang="fr-FR" dirty="0"/>
          </a:p>
        </p:txBody>
      </p:sp>
      <p:sp>
        <p:nvSpPr>
          <p:cNvPr id="260" name="Google Shape;260;p5"/>
          <p:cNvSpPr txBox="1">
            <a:spLocks noGrp="1"/>
          </p:cNvSpPr>
          <p:nvPr>
            <p:ph idx="4294967295"/>
          </p:nvPr>
        </p:nvSpPr>
        <p:spPr>
          <a:xfrm>
            <a:off x="3523797" y="1409902"/>
            <a:ext cx="9566275" cy="4351338"/>
          </a:xfrm>
          <a:prstGeom prst="rect">
            <a:avLst/>
          </a:prstGeom>
          <a:noFill/>
          <a:ln>
            <a:noFill/>
          </a:ln>
        </p:spPr>
        <p:txBody>
          <a:bodyPr spcFirstLastPara="1" wrap="square" lIns="91425" tIns="45700" rIns="91425" bIns="45700" anchor="t" anchorCtr="0">
            <a:normAutofit/>
          </a:bodyPr>
          <a:lstStyle/>
          <a:p>
            <a:pPr lvl="0">
              <a:spcBef>
                <a:spcPts val="0"/>
              </a:spcBef>
              <a:buSzPts val="2800"/>
              <a:buChar char="●"/>
            </a:pPr>
            <a:r>
              <a:rPr lang="fr-FR" dirty="0"/>
              <a:t>Référence pour le CPHA </a:t>
            </a:r>
          </a:p>
          <a:p>
            <a:pPr lvl="0">
              <a:spcBef>
                <a:spcPts val="0"/>
              </a:spcBef>
              <a:buSzPts val="2800"/>
              <a:buChar char="●"/>
            </a:pPr>
            <a:r>
              <a:rPr lang="fr-FR" dirty="0"/>
              <a:t>Outil de collaboration inter-agences </a:t>
            </a:r>
          </a:p>
          <a:p>
            <a:pPr lvl="0">
              <a:spcBef>
                <a:spcPts val="0"/>
              </a:spcBef>
              <a:buSzPts val="2800"/>
              <a:buChar char="●"/>
            </a:pPr>
            <a:r>
              <a:rPr lang="fr-FR" sz="2600" dirty="0"/>
              <a:t>Liens avec la Norme Humanitaire Fondamentale (CHS)</a:t>
            </a:r>
          </a:p>
          <a:p>
            <a:pPr lvl="0">
              <a:spcBef>
                <a:spcPts val="0"/>
              </a:spcBef>
              <a:buSzPts val="2800"/>
              <a:buChar char="●"/>
            </a:pPr>
            <a:r>
              <a:rPr lang="fr-FR" dirty="0"/>
              <a:t>Contextualisation pour l’appropriation locale</a:t>
            </a:r>
            <a:endParaRPr sz="2600" dirty="0"/>
          </a:p>
          <a:p>
            <a:pPr lvl="0">
              <a:buSzPts val="2800"/>
              <a:buChar char="●"/>
            </a:pPr>
            <a:r>
              <a:rPr lang="es-ES" dirty="0" err="1">
                <a:latin typeface="Calibri" panose="020F0502020204030204" pitchFamily="34" charset="0"/>
                <a:ea typeface="Calibri" panose="020F0502020204030204" pitchFamily="34" charset="0"/>
                <a:cs typeface="Arial" panose="020B0604020202020204" pitchFamily="34" charset="0"/>
              </a:rPr>
              <a:t>But</a:t>
            </a:r>
            <a:r>
              <a:rPr lang="en-US" sz="2600" dirty="0"/>
              <a:t>:</a:t>
            </a:r>
            <a:endParaRPr sz="2600" dirty="0"/>
          </a:p>
          <a:p>
            <a:pPr lvl="1" indent="-241300">
              <a:spcBef>
                <a:spcPts val="0"/>
              </a:spcBef>
              <a:buSzPts val="2600"/>
              <a:buChar char="○"/>
            </a:pPr>
            <a:r>
              <a:rPr lang="fr-FR" dirty="0"/>
              <a:t>qualité et </a:t>
            </a:r>
            <a:r>
              <a:rPr lang="es-ES" dirty="0" err="1"/>
              <a:t>redevabilité</a:t>
            </a:r>
            <a:r>
              <a:rPr lang="es-ES" dirty="0"/>
              <a:t> des </a:t>
            </a:r>
            <a:r>
              <a:rPr lang="es-ES" dirty="0" err="1"/>
              <a:t>programmes</a:t>
            </a:r>
            <a:endParaRPr lang="fr-FR" dirty="0"/>
          </a:p>
          <a:p>
            <a:pPr lvl="1" indent="-241300">
              <a:spcBef>
                <a:spcPts val="0"/>
              </a:spcBef>
              <a:buSzPts val="2600"/>
              <a:buChar char="○"/>
            </a:pPr>
            <a:r>
              <a:rPr lang="fr-FR" dirty="0"/>
              <a:t>impact sur la protection et le bien-être des enfants</a:t>
            </a:r>
            <a:endParaRPr dirty="0"/>
          </a:p>
        </p:txBody>
      </p:sp>
      <p:sp>
        <p:nvSpPr>
          <p:cNvPr id="8" name="ZoneTexte 7">
            <a:extLst>
              <a:ext uri="{FF2B5EF4-FFF2-40B4-BE49-F238E27FC236}">
                <a16:creationId xmlns:a16="http://schemas.microsoft.com/office/drawing/2014/main" id="{143A4369-295A-466B-8F96-3D762829B1E6}"/>
              </a:ext>
            </a:extLst>
          </p:cNvPr>
          <p:cNvSpPr txBox="1"/>
          <p:nvPr/>
        </p:nvSpPr>
        <p:spPr>
          <a:xfrm>
            <a:off x="3607410" y="4347692"/>
            <a:ext cx="7815528" cy="1200329"/>
          </a:xfrm>
          <a:prstGeom prst="rect">
            <a:avLst/>
          </a:prstGeom>
          <a:solidFill>
            <a:srgbClr val="934C83"/>
          </a:solidFill>
        </p:spPr>
        <p:txBody>
          <a:bodyPr wrap="square">
            <a:spAutoFit/>
          </a:bodyPr>
          <a:lstStyle/>
          <a:p>
            <a:pPr algn="ctr"/>
            <a:r>
              <a:rPr lang="fr-FR" sz="2400" dirty="0">
                <a:solidFill>
                  <a:schemeClr val="bg1"/>
                </a:solidFill>
              </a:rPr>
              <a:t>Les SMPE aspirent à opérationnaliser les droits des enfants et des adolescents dans la pratique de la réponse humanitaire. </a:t>
            </a:r>
            <a:endParaRPr lang="es-ES" sz="2400" dirty="0">
              <a:solidFill>
                <a:schemeClr val="bg1"/>
              </a:solidFill>
            </a:endParaRPr>
          </a:p>
        </p:txBody>
      </p:sp>
      <p:pic>
        <p:nvPicPr>
          <p:cNvPr id="7" name="Image 6">
            <a:extLst>
              <a:ext uri="{FF2B5EF4-FFF2-40B4-BE49-F238E27FC236}">
                <a16:creationId xmlns:a16="http://schemas.microsoft.com/office/drawing/2014/main" id="{54D5AEBC-8961-4009-AAE3-0B5012AE4768}"/>
              </a:ext>
            </a:extLst>
          </p:cNvPr>
          <p:cNvPicPr>
            <a:picLocks noChangeAspect="1"/>
          </p:cNvPicPr>
          <p:nvPr/>
        </p:nvPicPr>
        <p:blipFill>
          <a:blip r:embed="rId3"/>
          <a:stretch>
            <a:fillRect/>
          </a:stretch>
        </p:blipFill>
        <p:spPr>
          <a:xfrm>
            <a:off x="695176" y="1970821"/>
            <a:ext cx="2322974" cy="3229500"/>
          </a:xfrm>
          <a:prstGeom prst="rect">
            <a:avLst/>
          </a:prstGeom>
          <a:effectLst>
            <a:outerShdw blurRad="50800" dist="38100" dir="2700000" algn="tl" rotWithShape="0">
              <a:prstClr val="black">
                <a:alpha val="40000"/>
              </a:prstClr>
            </a:outerShdw>
          </a:effectLst>
        </p:spPr>
      </p:pic>
      <p:pic>
        <p:nvPicPr>
          <p:cNvPr id="3" name="Picture 2">
            <a:extLst>
              <a:ext uri="{FF2B5EF4-FFF2-40B4-BE49-F238E27FC236}">
                <a16:creationId xmlns:a16="http://schemas.microsoft.com/office/drawing/2014/main" id="{EF22336C-8176-B5C3-88BF-57F6013B078C}"/>
              </a:ext>
            </a:extLst>
          </p:cNvPr>
          <p:cNvPicPr>
            <a:picLocks noChangeAspect="1"/>
          </p:cNvPicPr>
          <p:nvPr/>
        </p:nvPicPr>
        <p:blipFill>
          <a:blip r:embed="rId4"/>
          <a:stretch>
            <a:fillRect/>
          </a:stretch>
        </p:blipFill>
        <p:spPr>
          <a:xfrm>
            <a:off x="9661064" y="120246"/>
            <a:ext cx="2426773" cy="1753991"/>
          </a:xfrm>
          <a:prstGeom prst="rect">
            <a:avLst/>
          </a:prstGeom>
        </p:spPr>
      </p:pic>
    </p:spTree>
    <p:extLst>
      <p:ext uri="{BB962C8B-B14F-4D97-AF65-F5344CB8AC3E}">
        <p14:creationId xmlns:p14="http://schemas.microsoft.com/office/powerpoint/2010/main" val="4907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0">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0">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60">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0">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9" name="ZoneTexte 8">
            <a:extLst>
              <a:ext uri="{FF2B5EF4-FFF2-40B4-BE49-F238E27FC236}">
                <a16:creationId xmlns:a16="http://schemas.microsoft.com/office/drawing/2014/main" id="{11BEFA5A-6FE6-48C3-836E-CBB252B9C174}"/>
              </a:ext>
            </a:extLst>
          </p:cNvPr>
          <p:cNvSpPr txBox="1"/>
          <p:nvPr/>
        </p:nvSpPr>
        <p:spPr>
          <a:xfrm>
            <a:off x="975632" y="1072634"/>
            <a:ext cx="6098720" cy="707886"/>
          </a:xfrm>
          <a:prstGeom prst="rect">
            <a:avLst/>
          </a:prstGeom>
          <a:noFill/>
        </p:spPr>
        <p:txBody>
          <a:bodyPr wrap="square">
            <a:spAutoFit/>
          </a:bodyPr>
          <a:lstStyle/>
          <a:p>
            <a:r>
              <a:rPr lang="en-US" sz="4000" dirty="0"/>
              <a:t> </a:t>
            </a:r>
            <a:endParaRPr lang="fr-FR" dirty="0"/>
          </a:p>
        </p:txBody>
      </p:sp>
      <p:pic>
        <p:nvPicPr>
          <p:cNvPr id="4" name="Image 3">
            <a:extLst>
              <a:ext uri="{FF2B5EF4-FFF2-40B4-BE49-F238E27FC236}">
                <a16:creationId xmlns:a16="http://schemas.microsoft.com/office/drawing/2014/main" id="{1AC3D80B-3543-42FA-A5EE-5986600F74CA}"/>
              </a:ext>
            </a:extLst>
          </p:cNvPr>
          <p:cNvPicPr>
            <a:picLocks noChangeAspect="1"/>
          </p:cNvPicPr>
          <p:nvPr/>
        </p:nvPicPr>
        <p:blipFill>
          <a:blip r:embed="rId3"/>
          <a:stretch>
            <a:fillRect/>
          </a:stretch>
        </p:blipFill>
        <p:spPr>
          <a:xfrm>
            <a:off x="1913621" y="-144378"/>
            <a:ext cx="10321461" cy="6858000"/>
          </a:xfrm>
          <a:prstGeom prst="rect">
            <a:avLst/>
          </a:prstGeom>
        </p:spPr>
      </p:pic>
      <p:sp>
        <p:nvSpPr>
          <p:cNvPr id="5" name="Rectangle 4">
            <a:extLst>
              <a:ext uri="{FF2B5EF4-FFF2-40B4-BE49-F238E27FC236}">
                <a16:creationId xmlns:a16="http://schemas.microsoft.com/office/drawing/2014/main" id="{04689C39-7F9F-41B3-A224-927DFE2C5FF6}"/>
              </a:ext>
            </a:extLst>
          </p:cNvPr>
          <p:cNvSpPr/>
          <p:nvPr/>
        </p:nvSpPr>
        <p:spPr>
          <a:xfrm>
            <a:off x="2913586" y="621765"/>
            <a:ext cx="1730053" cy="596265"/>
          </a:xfrm>
          <a:prstGeom prst="rect">
            <a:avLst/>
          </a:prstGeom>
          <a:noFill/>
          <a:ln w="57150">
            <a:solidFill>
              <a:srgbClr val="FF000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lang="fr-FR"/>
          </a:p>
        </p:txBody>
      </p:sp>
      <p:sp>
        <p:nvSpPr>
          <p:cNvPr id="2" name="ZoneTexte 1">
            <a:extLst>
              <a:ext uri="{FF2B5EF4-FFF2-40B4-BE49-F238E27FC236}">
                <a16:creationId xmlns:a16="http://schemas.microsoft.com/office/drawing/2014/main" id="{6C940A96-BE16-458E-8AAD-FA40097A5AF6}"/>
              </a:ext>
            </a:extLst>
          </p:cNvPr>
          <p:cNvSpPr txBox="1"/>
          <p:nvPr/>
        </p:nvSpPr>
        <p:spPr>
          <a:xfrm rot="16200000">
            <a:off x="-694142" y="3127089"/>
            <a:ext cx="4693685" cy="584775"/>
          </a:xfrm>
          <a:prstGeom prst="rect">
            <a:avLst/>
          </a:prstGeom>
          <a:noFill/>
        </p:spPr>
        <p:txBody>
          <a:bodyPr wrap="square" rtlCol="0">
            <a:spAutoFit/>
          </a:bodyPr>
          <a:lstStyle/>
          <a:p>
            <a:pPr algn="ctr"/>
            <a:r>
              <a:rPr lang="es-ES" sz="3200" b="1" dirty="0">
                <a:solidFill>
                  <a:schemeClr val="accent1">
                    <a:lumMod val="75000"/>
                  </a:schemeClr>
                </a:solidFill>
                <a:latin typeface="Helvetica Neue"/>
                <a:sym typeface="Helvetica Neue"/>
              </a:rPr>
              <a:t>PRESENTATION</a:t>
            </a:r>
          </a:p>
        </p:txBody>
      </p:sp>
    </p:spTree>
    <p:extLst>
      <p:ext uri="{BB962C8B-B14F-4D97-AF65-F5344CB8AC3E}">
        <p14:creationId xmlns:p14="http://schemas.microsoft.com/office/powerpoint/2010/main" val="1652523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g1351c3ce7f4_0_7"/>
          <p:cNvSpPr txBox="1">
            <a:spLocks noGrp="1"/>
          </p:cNvSpPr>
          <p:nvPr>
            <p:ph type="title"/>
          </p:nvPr>
        </p:nvSpPr>
        <p:spPr>
          <a:xfrm>
            <a:off x="1787857" y="596384"/>
            <a:ext cx="4541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4400"/>
              <a:buNone/>
            </a:pPr>
            <a:r>
              <a:rPr lang="en-US" dirty="0" err="1"/>
              <a:t>Travailler</a:t>
            </a:r>
            <a:r>
              <a:rPr lang="en-US" dirty="0"/>
              <a:t> Ensemble</a:t>
            </a:r>
            <a:endParaRPr dirty="0"/>
          </a:p>
        </p:txBody>
      </p:sp>
      <p:sp>
        <p:nvSpPr>
          <p:cNvPr id="209" name="Google Shape;209;g1351c3ce7f4_0_7"/>
          <p:cNvSpPr txBox="1">
            <a:spLocks noGrp="1"/>
          </p:cNvSpPr>
          <p:nvPr>
            <p:ph type="body" idx="1"/>
          </p:nvPr>
        </p:nvSpPr>
        <p:spPr>
          <a:xfrm>
            <a:off x="1787857" y="2325283"/>
            <a:ext cx="3905700" cy="2725500"/>
          </a:xfrm>
          <a:prstGeom prst="rect">
            <a:avLst/>
          </a:prstGeom>
          <a:noFill/>
          <a:ln>
            <a:noFill/>
          </a:ln>
        </p:spPr>
        <p:txBody>
          <a:bodyPr spcFirstLastPara="1" wrap="square" lIns="91425" tIns="45700" rIns="91425" bIns="45700" anchor="t" anchorCtr="0">
            <a:normAutofit fontScale="92500" lnSpcReduction="20000"/>
          </a:bodyPr>
          <a:lstStyle/>
          <a:p>
            <a:pPr lvl="0" indent="-391983">
              <a:buSzPct val="108108"/>
            </a:pPr>
            <a:r>
              <a:rPr lang="fr-FR" dirty="0">
                <a:solidFill>
                  <a:schemeClr val="dk2"/>
                </a:solidFill>
              </a:rPr>
              <a:t>Besoins interconnectés des enfants</a:t>
            </a:r>
          </a:p>
          <a:p>
            <a:pPr lvl="0" indent="-391983">
              <a:buSzPct val="108108"/>
            </a:pPr>
            <a:r>
              <a:rPr lang="fr-FR" dirty="0">
                <a:solidFill>
                  <a:schemeClr val="dk2"/>
                </a:solidFill>
              </a:rPr>
              <a:t>Responsabilité collective = centralité de la protection</a:t>
            </a:r>
          </a:p>
          <a:p>
            <a:pPr lvl="0" indent="-391983">
              <a:buSzPct val="108108"/>
            </a:pPr>
            <a:r>
              <a:rPr lang="fr-FR" dirty="0">
                <a:solidFill>
                  <a:schemeClr val="dk2"/>
                </a:solidFill>
              </a:rPr>
              <a:t>Impact de meilleure qualité</a:t>
            </a:r>
          </a:p>
          <a:p>
            <a:pPr marL="457200" lvl="0" indent="-391983" algn="l" rtl="0">
              <a:lnSpc>
                <a:spcPct val="90000"/>
              </a:lnSpc>
              <a:spcBef>
                <a:spcPts val="1000"/>
              </a:spcBef>
              <a:spcAft>
                <a:spcPts val="0"/>
              </a:spcAft>
              <a:buSzPct val="108108"/>
              <a:buChar char="•"/>
            </a:pPr>
            <a:endParaRPr dirty="0">
              <a:solidFill>
                <a:schemeClr val="dk2"/>
              </a:solidFill>
            </a:endParaRPr>
          </a:p>
          <a:p>
            <a:pPr marL="457200" lvl="0" indent="-228600" algn="l" rtl="0">
              <a:lnSpc>
                <a:spcPct val="90000"/>
              </a:lnSpc>
              <a:spcBef>
                <a:spcPts val="1000"/>
              </a:spcBef>
              <a:spcAft>
                <a:spcPts val="0"/>
              </a:spcAft>
              <a:buSzPct val="108108"/>
              <a:buNone/>
            </a:pPr>
            <a:endParaRPr dirty="0"/>
          </a:p>
        </p:txBody>
      </p:sp>
      <p:pic>
        <p:nvPicPr>
          <p:cNvPr id="212" name="Google Shape;212;g1351c3ce7f4_0_7" descr="Imagen de la pantalla de un celular en la mano&#10;&#10;Descripción generada automáticamente con confianza baja"/>
          <p:cNvPicPr preferRelativeResize="0"/>
          <p:nvPr/>
        </p:nvPicPr>
        <p:blipFill rotWithShape="1">
          <a:blip r:embed="rId3">
            <a:alphaModFix/>
          </a:blip>
          <a:srcRect t="13035" r="-50" b="-13075"/>
          <a:stretch/>
        </p:blipFill>
        <p:spPr>
          <a:xfrm>
            <a:off x="6498489" y="2202686"/>
            <a:ext cx="2757600" cy="1550343"/>
          </a:xfrm>
          <a:prstGeom prst="rect">
            <a:avLst/>
          </a:prstGeom>
          <a:noFill/>
          <a:ln>
            <a:noFill/>
          </a:ln>
        </p:spPr>
      </p:pic>
      <p:pic>
        <p:nvPicPr>
          <p:cNvPr id="214" name="Google Shape;214;g1351c3ce7f4_0_7" descr="Imagen que contiene persona, murciélago, sostener, béisbol&#10;&#10;Descripción generada automáticamente"/>
          <p:cNvPicPr preferRelativeResize="0"/>
          <p:nvPr/>
        </p:nvPicPr>
        <p:blipFill rotWithShape="1">
          <a:blip r:embed="rId4">
            <a:alphaModFix/>
          </a:blip>
          <a:srcRect l="-3768" r="5129"/>
          <a:stretch/>
        </p:blipFill>
        <p:spPr>
          <a:xfrm>
            <a:off x="9281209" y="237146"/>
            <a:ext cx="2519997" cy="3311714"/>
          </a:xfrm>
          <a:prstGeom prst="rect">
            <a:avLst/>
          </a:prstGeom>
          <a:noFill/>
          <a:ln>
            <a:noFill/>
          </a:ln>
        </p:spPr>
      </p:pic>
      <p:pic>
        <p:nvPicPr>
          <p:cNvPr id="3" name="Picture 2">
            <a:extLst>
              <a:ext uri="{FF2B5EF4-FFF2-40B4-BE49-F238E27FC236}">
                <a16:creationId xmlns:a16="http://schemas.microsoft.com/office/drawing/2014/main" id="{47A4C6D3-67DB-92B1-D042-BC3C8C4F1FF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43697" y="5408262"/>
            <a:ext cx="4809660" cy="927775"/>
          </a:xfrm>
          <a:prstGeom prst="rect">
            <a:avLst/>
          </a:prstGeom>
        </p:spPr>
      </p:pic>
      <p:pic>
        <p:nvPicPr>
          <p:cNvPr id="5" name="Picture 4">
            <a:extLst>
              <a:ext uri="{FF2B5EF4-FFF2-40B4-BE49-F238E27FC236}">
                <a16:creationId xmlns:a16="http://schemas.microsoft.com/office/drawing/2014/main" id="{AFE5DE7F-0705-A13C-A0D5-0EB30729D4A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73369" y="254462"/>
            <a:ext cx="2757599" cy="1954819"/>
          </a:xfrm>
          <a:prstGeom prst="rect">
            <a:avLst/>
          </a:prstGeom>
        </p:spPr>
      </p:pic>
      <p:pic>
        <p:nvPicPr>
          <p:cNvPr id="7" name="Picture 6">
            <a:extLst>
              <a:ext uri="{FF2B5EF4-FFF2-40B4-BE49-F238E27FC236}">
                <a16:creationId xmlns:a16="http://schemas.microsoft.com/office/drawing/2014/main" id="{51D3FFA7-7184-94D5-9A65-BC6CBDDF7FFF}"/>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98445" y="3753029"/>
            <a:ext cx="5302761" cy="3093542"/>
          </a:xfrm>
          <a:prstGeom prst="rect">
            <a:avLst/>
          </a:prstGeom>
        </p:spPr>
      </p:pic>
    </p:spTree>
    <p:extLst>
      <p:ext uri="{BB962C8B-B14F-4D97-AF65-F5344CB8AC3E}">
        <p14:creationId xmlns:p14="http://schemas.microsoft.com/office/powerpoint/2010/main" val="3225723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9">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9">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4"/>
                                        </p:tgtEl>
                                        <p:attrNameLst>
                                          <p:attrName>style.visibility</p:attrName>
                                        </p:attrNameLst>
                                      </p:cBhvr>
                                      <p:to>
                                        <p:strVal val="visible"/>
                                      </p:to>
                                    </p:set>
                                  </p:childTnLst>
                                </p:cTn>
                              </p:par>
                              <p:par>
                                <p:cTn id="17" presetID="2" presetClass="entr" presetSubtype="4" fill="hold" nodeType="withEffect">
                                  <p:stCondLst>
                                    <p:cond delay="0"/>
                                  </p:stCondLst>
                                  <p:childTnLst>
                                    <p:set>
                                      <p:cBhvr>
                                        <p:cTn id="18" dur="1" fill="hold">
                                          <p:stCondLst>
                                            <p:cond delay="0"/>
                                          </p:stCondLst>
                                        </p:cTn>
                                        <p:tgtEl>
                                          <p:spTgt spid="212"/>
                                        </p:tgtEl>
                                        <p:attrNameLst>
                                          <p:attrName>style.visibility</p:attrName>
                                        </p:attrNameLst>
                                      </p:cBhvr>
                                      <p:to>
                                        <p:strVal val="visible"/>
                                      </p:to>
                                    </p:set>
                                    <p:anim calcmode="lin" valueType="num">
                                      <p:cBhvr additive="base">
                                        <p:cTn id="19" dur="500"/>
                                        <p:tgtEl>
                                          <p:spTgt spid="2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322;p14">
            <a:extLst>
              <a:ext uri="{FF2B5EF4-FFF2-40B4-BE49-F238E27FC236}">
                <a16:creationId xmlns:a16="http://schemas.microsoft.com/office/drawing/2014/main" id="{E4B394E5-E1AA-47AF-BA71-7404C28FC001}"/>
              </a:ext>
            </a:extLst>
          </p:cNvPr>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3"/>
              </a:buClr>
              <a:buSzPts val="3200"/>
              <a:buFont typeface="Helvetica Neue"/>
              <a:buNone/>
            </a:pPr>
            <a:r>
              <a:rPr lang="en-US" dirty="0"/>
              <a:t>Intro Générale au Standard 27</a:t>
            </a:r>
            <a:endParaRPr dirty="0"/>
          </a:p>
        </p:txBody>
      </p:sp>
      <p:sp>
        <p:nvSpPr>
          <p:cNvPr id="2" name="Espace réservé du contenu 1">
            <a:extLst>
              <a:ext uri="{FF2B5EF4-FFF2-40B4-BE49-F238E27FC236}">
                <a16:creationId xmlns:a16="http://schemas.microsoft.com/office/drawing/2014/main" id="{B57960B5-C219-43D2-B864-62F86EA4C023}"/>
              </a:ext>
            </a:extLst>
          </p:cNvPr>
          <p:cNvSpPr>
            <a:spLocks noGrp="1"/>
          </p:cNvSpPr>
          <p:nvPr>
            <p:ph sz="half" idx="1"/>
          </p:nvPr>
        </p:nvSpPr>
        <p:spPr>
          <a:xfrm>
            <a:off x="838200" y="1825625"/>
            <a:ext cx="11049000" cy="4351338"/>
          </a:xfrm>
        </p:spPr>
        <p:txBody>
          <a:bodyPr>
            <a:normAutofit lnSpcReduction="10000"/>
          </a:bodyPr>
          <a:lstStyle/>
          <a:p>
            <a:r>
              <a:rPr lang="fr-FR" dirty="0">
                <a:solidFill>
                  <a:schemeClr val="bg2"/>
                </a:solidFill>
              </a:rPr>
              <a:t>Besoins interconnectés/imbriqués des enfants et des adolescents </a:t>
            </a:r>
          </a:p>
          <a:p>
            <a:r>
              <a:rPr lang="fr-FR" dirty="0">
                <a:solidFill>
                  <a:schemeClr val="bg2"/>
                </a:solidFill>
              </a:rPr>
              <a:t>Responsabilité collective </a:t>
            </a:r>
            <a:r>
              <a:rPr lang="en-US" dirty="0">
                <a:solidFill>
                  <a:schemeClr val="bg2"/>
                </a:solidFill>
              </a:rPr>
              <a:t>= </a:t>
            </a:r>
            <a:r>
              <a:rPr lang="en-US" dirty="0" err="1">
                <a:solidFill>
                  <a:schemeClr val="bg2"/>
                </a:solidFill>
              </a:rPr>
              <a:t>Centralité</a:t>
            </a:r>
            <a:r>
              <a:rPr lang="en-US" dirty="0">
                <a:solidFill>
                  <a:schemeClr val="bg2"/>
                </a:solidFill>
              </a:rPr>
              <a:t> de la Protection</a:t>
            </a:r>
          </a:p>
          <a:p>
            <a:r>
              <a:rPr lang="fr-FR" dirty="0">
                <a:solidFill>
                  <a:schemeClr val="bg2"/>
                </a:solidFill>
              </a:rPr>
              <a:t>Impact de meilleure qualité</a:t>
            </a:r>
          </a:p>
          <a:p>
            <a:pPr marL="0" indent="0">
              <a:buClr>
                <a:schemeClr val="accent3"/>
              </a:buClr>
              <a:buSzPct val="100000"/>
              <a:buNone/>
            </a:pPr>
            <a:endParaRPr lang="en-US" dirty="0">
              <a:solidFill>
                <a:schemeClr val="bg2"/>
              </a:solidFill>
            </a:endParaRPr>
          </a:p>
          <a:p>
            <a:pPr marL="0" indent="0">
              <a:buClr>
                <a:schemeClr val="accent3"/>
              </a:buClr>
              <a:buSzPct val="100000"/>
              <a:buNone/>
            </a:pPr>
            <a:endParaRPr lang="en-US" dirty="0">
              <a:solidFill>
                <a:schemeClr val="bg2"/>
              </a:solidFill>
            </a:endParaRPr>
          </a:p>
          <a:p>
            <a:pPr indent="-457200">
              <a:buClr>
                <a:schemeClr val="accent3"/>
              </a:buClr>
              <a:buSzPct val="100000"/>
            </a:pPr>
            <a:r>
              <a:rPr lang="fr-FR" dirty="0">
                <a:solidFill>
                  <a:schemeClr val="bg2"/>
                </a:solidFill>
              </a:rPr>
              <a:t>Résultats directs en protection </a:t>
            </a:r>
          </a:p>
          <a:p>
            <a:pPr indent="-457200">
              <a:buClr>
                <a:schemeClr val="accent3"/>
              </a:buClr>
              <a:buSzPct val="100000"/>
            </a:pPr>
            <a:r>
              <a:rPr lang="en-US" dirty="0" err="1">
                <a:solidFill>
                  <a:schemeClr val="bg2"/>
                </a:solidFill>
              </a:rPr>
              <a:t>Considérations</a:t>
            </a:r>
            <a:r>
              <a:rPr lang="en-US" dirty="0">
                <a:solidFill>
                  <a:schemeClr val="bg2"/>
                </a:solidFill>
              </a:rPr>
              <a:t> </a:t>
            </a:r>
            <a:r>
              <a:rPr lang="en-US" dirty="0" err="1">
                <a:solidFill>
                  <a:schemeClr val="bg2"/>
                </a:solidFill>
              </a:rPr>
              <a:t>clé</a:t>
            </a:r>
            <a:r>
              <a:rPr lang="en-US" dirty="0">
                <a:solidFill>
                  <a:schemeClr val="bg2"/>
                </a:solidFill>
              </a:rPr>
              <a:t> PE à </a:t>
            </a:r>
            <a:r>
              <a:rPr lang="fr-FR" dirty="0">
                <a:solidFill>
                  <a:schemeClr val="bg2"/>
                </a:solidFill>
              </a:rPr>
              <a:t>intégrer dans les interventions au sein des abris et habitat </a:t>
            </a:r>
            <a:endParaRPr lang="en-US" dirty="0">
              <a:solidFill>
                <a:schemeClr val="bg2"/>
              </a:solidFill>
            </a:endParaRPr>
          </a:p>
          <a:p>
            <a:pPr indent="-457200">
              <a:spcBef>
                <a:spcPts val="0"/>
              </a:spcBef>
              <a:buClr>
                <a:schemeClr val="accent3"/>
              </a:buClr>
              <a:buSzPct val="100000"/>
            </a:pPr>
            <a:endParaRPr lang="en-US" sz="2800" dirty="0">
              <a:solidFill>
                <a:schemeClr val="bg2"/>
              </a:solidFill>
            </a:endParaRPr>
          </a:p>
          <a:p>
            <a:pPr indent="-457200">
              <a:spcBef>
                <a:spcPts val="0"/>
              </a:spcBef>
              <a:buClr>
                <a:schemeClr val="accent3"/>
              </a:buClr>
              <a:buSzPct val="100000"/>
            </a:pPr>
            <a:endParaRPr lang="en-US" dirty="0">
              <a:solidFill>
                <a:schemeClr val="bg2"/>
              </a:solidFill>
            </a:endParaRPr>
          </a:p>
          <a:p>
            <a:endParaRPr lang="fr-FR" dirty="0"/>
          </a:p>
        </p:txBody>
      </p:sp>
      <p:pic>
        <p:nvPicPr>
          <p:cNvPr id="10" name="Image 9">
            <a:extLst>
              <a:ext uri="{FF2B5EF4-FFF2-40B4-BE49-F238E27FC236}">
                <a16:creationId xmlns:a16="http://schemas.microsoft.com/office/drawing/2014/main" id="{DA9A3DCF-8B7D-4C24-A6BC-A2429079CDB8}"/>
              </a:ext>
            </a:extLst>
          </p:cNvPr>
          <p:cNvPicPr>
            <a:picLocks noChangeAspect="1"/>
          </p:cNvPicPr>
          <p:nvPr/>
        </p:nvPicPr>
        <p:blipFill>
          <a:blip r:embed="rId3"/>
          <a:stretch>
            <a:fillRect/>
          </a:stretch>
        </p:blipFill>
        <p:spPr>
          <a:xfrm>
            <a:off x="10194878" y="2179043"/>
            <a:ext cx="1563802" cy="928290"/>
          </a:xfrm>
          <a:prstGeom prst="rect">
            <a:avLst/>
          </a:prstGeom>
        </p:spPr>
      </p:pic>
      <p:pic>
        <p:nvPicPr>
          <p:cNvPr id="14" name="Image 13">
            <a:extLst>
              <a:ext uri="{FF2B5EF4-FFF2-40B4-BE49-F238E27FC236}">
                <a16:creationId xmlns:a16="http://schemas.microsoft.com/office/drawing/2014/main" id="{EB3A9F77-C871-4DEA-9D5C-48890BB4AAF0}"/>
              </a:ext>
            </a:extLst>
          </p:cNvPr>
          <p:cNvPicPr>
            <a:picLocks noChangeAspect="1"/>
          </p:cNvPicPr>
          <p:nvPr/>
        </p:nvPicPr>
        <p:blipFill>
          <a:blip r:embed="rId4"/>
          <a:stretch>
            <a:fillRect/>
          </a:stretch>
        </p:blipFill>
        <p:spPr>
          <a:xfrm>
            <a:off x="5302280" y="5729788"/>
            <a:ext cx="1081939" cy="944550"/>
          </a:xfrm>
          <a:prstGeom prst="rect">
            <a:avLst/>
          </a:prstGeom>
        </p:spPr>
      </p:pic>
      <p:pic>
        <p:nvPicPr>
          <p:cNvPr id="17" name="Image 16">
            <a:extLst>
              <a:ext uri="{FF2B5EF4-FFF2-40B4-BE49-F238E27FC236}">
                <a16:creationId xmlns:a16="http://schemas.microsoft.com/office/drawing/2014/main" id="{D2F06533-0E96-485A-9B5F-3F42E4634215}"/>
              </a:ext>
            </a:extLst>
          </p:cNvPr>
          <p:cNvPicPr>
            <a:picLocks noChangeAspect="1"/>
          </p:cNvPicPr>
          <p:nvPr/>
        </p:nvPicPr>
        <p:blipFill>
          <a:blip r:embed="rId5"/>
          <a:stretch>
            <a:fillRect/>
          </a:stretch>
        </p:blipFill>
        <p:spPr>
          <a:xfrm>
            <a:off x="6272672" y="5705703"/>
            <a:ext cx="1043758" cy="1029059"/>
          </a:xfrm>
          <a:prstGeom prst="rect">
            <a:avLst/>
          </a:prstGeom>
        </p:spPr>
      </p:pic>
      <p:sp>
        <p:nvSpPr>
          <p:cNvPr id="18" name="ZoneTexte 17">
            <a:extLst>
              <a:ext uri="{FF2B5EF4-FFF2-40B4-BE49-F238E27FC236}">
                <a16:creationId xmlns:a16="http://schemas.microsoft.com/office/drawing/2014/main" id="{95230571-5195-46EF-AAAF-7AAE42FECEE0}"/>
              </a:ext>
            </a:extLst>
          </p:cNvPr>
          <p:cNvSpPr txBox="1"/>
          <p:nvPr/>
        </p:nvSpPr>
        <p:spPr>
          <a:xfrm>
            <a:off x="4112110" y="3678128"/>
            <a:ext cx="7015965" cy="646331"/>
          </a:xfrm>
          <a:prstGeom prst="rect">
            <a:avLst/>
          </a:prstGeom>
        </p:spPr>
        <p:style>
          <a:lnRef idx="1">
            <a:schemeClr val="accent3"/>
          </a:lnRef>
          <a:fillRef idx="2">
            <a:schemeClr val="accent3"/>
          </a:fillRef>
          <a:effectRef idx="1">
            <a:schemeClr val="accent3"/>
          </a:effectRef>
          <a:fontRef idx="minor">
            <a:schemeClr val="dk1"/>
          </a:fontRef>
        </p:style>
        <p:txBody>
          <a:bodyPr wrap="square">
            <a:spAutoFit/>
          </a:bodyPr>
          <a:lstStyle/>
          <a:p>
            <a:pPr marL="0" indent="0">
              <a:buClr>
                <a:schemeClr val="accent3"/>
              </a:buClr>
              <a:buSzPct val="100000"/>
              <a:buNone/>
            </a:pPr>
            <a:r>
              <a:rPr lang="fr-FR" sz="1800" dirty="0">
                <a:solidFill>
                  <a:schemeClr val="bg2"/>
                </a:solidFill>
              </a:rPr>
              <a:t>Cadre de vie sécurisé </a:t>
            </a:r>
            <a:r>
              <a:rPr lang="en-US" sz="1800" dirty="0">
                <a:solidFill>
                  <a:schemeClr val="bg2"/>
                </a:solidFill>
              </a:rPr>
              <a:t>= </a:t>
            </a:r>
            <a:r>
              <a:rPr lang="fr-FR" sz="1800" dirty="0">
                <a:solidFill>
                  <a:schemeClr val="bg2"/>
                </a:solidFill>
              </a:rPr>
              <a:t>dignité, sécurité et moyens d’existence</a:t>
            </a:r>
          </a:p>
          <a:p>
            <a:pPr marL="0" indent="0">
              <a:buClr>
                <a:schemeClr val="accent3"/>
              </a:buClr>
              <a:buSzPct val="100000"/>
              <a:buNone/>
            </a:pPr>
            <a:r>
              <a:rPr lang="fr-FR" sz="1800" dirty="0">
                <a:solidFill>
                  <a:schemeClr val="bg2"/>
                </a:solidFill>
              </a:rPr>
              <a:t>Abri adapté = sécurité, protection et accessibilité </a:t>
            </a:r>
            <a:endParaRPr lang="en-US" sz="1800" dirty="0">
              <a:solidFill>
                <a:schemeClr val="bg2"/>
              </a:solidFill>
            </a:endParaRPr>
          </a:p>
        </p:txBody>
      </p:sp>
    </p:spTree>
    <p:extLst>
      <p:ext uri="{BB962C8B-B14F-4D97-AF65-F5344CB8AC3E}">
        <p14:creationId xmlns:p14="http://schemas.microsoft.com/office/powerpoint/2010/main" val="25761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sp>
        <p:nvSpPr>
          <p:cNvPr id="11" name="Espace réservé du contenu 10">
            <a:extLst>
              <a:ext uri="{FF2B5EF4-FFF2-40B4-BE49-F238E27FC236}">
                <a16:creationId xmlns:a16="http://schemas.microsoft.com/office/drawing/2014/main" id="{7A6AC4B5-7717-4E03-9444-B72C4FEF7151}"/>
              </a:ext>
            </a:extLst>
          </p:cNvPr>
          <p:cNvSpPr>
            <a:spLocks noGrp="1"/>
          </p:cNvSpPr>
          <p:nvPr>
            <p:ph sz="half" idx="1"/>
          </p:nvPr>
        </p:nvSpPr>
        <p:spPr>
          <a:xfrm>
            <a:off x="685801" y="1374336"/>
            <a:ext cx="4746812" cy="3381667"/>
          </a:xfrm>
        </p:spPr>
        <p:txBody>
          <a:bodyPr>
            <a:normAutofit lnSpcReduction="10000"/>
          </a:bodyPr>
          <a:lstStyle/>
          <a:p>
            <a:pPr marL="50800" indent="0" algn="ctr">
              <a:buNone/>
            </a:pPr>
            <a:r>
              <a:rPr lang="en-US" sz="2400" dirty="0">
                <a:solidFill>
                  <a:schemeClr val="bg2"/>
                </a:solidFill>
              </a:rPr>
              <a:t>“</a:t>
            </a:r>
            <a:r>
              <a:rPr lang="fr-FR" sz="2400" dirty="0"/>
              <a:t>Tous les enfants et les personnes qui en ont la charge ont un abri adéquat qui répond à leurs besoins essentiels, y compris la sureté, </a:t>
            </a:r>
            <a:r>
              <a:rPr lang="es-ES" sz="2400" dirty="0"/>
              <a:t>la </a:t>
            </a:r>
            <a:r>
              <a:rPr lang="es-ES" sz="2400" dirty="0" err="1"/>
              <a:t>protection</a:t>
            </a:r>
            <a:r>
              <a:rPr lang="es-ES" sz="2400" dirty="0"/>
              <a:t> et </a:t>
            </a:r>
            <a:r>
              <a:rPr lang="es-ES" sz="2400" dirty="0" err="1"/>
              <a:t>l’accessibilité</a:t>
            </a:r>
            <a:r>
              <a:rPr lang="en-US" sz="2400" dirty="0"/>
              <a:t>.”</a:t>
            </a:r>
            <a:endParaRPr lang="fr-FR" sz="2400" dirty="0">
              <a:solidFill>
                <a:schemeClr val="bg2"/>
              </a:solidFill>
            </a:endParaRPr>
          </a:p>
        </p:txBody>
      </p:sp>
      <p:sp>
        <p:nvSpPr>
          <p:cNvPr id="21" name="Espace réservé du contenu 3">
            <a:extLst>
              <a:ext uri="{FF2B5EF4-FFF2-40B4-BE49-F238E27FC236}">
                <a16:creationId xmlns:a16="http://schemas.microsoft.com/office/drawing/2014/main" id="{B26FEA30-FD37-4055-ADFD-96A8F41929F2}"/>
              </a:ext>
            </a:extLst>
          </p:cNvPr>
          <p:cNvSpPr>
            <a:spLocks noGrp="1"/>
          </p:cNvSpPr>
          <p:nvPr>
            <p:ph sz="half" idx="2"/>
          </p:nvPr>
        </p:nvSpPr>
        <p:spPr>
          <a:xfrm>
            <a:off x="6307654" y="2281759"/>
            <a:ext cx="5679610" cy="4330656"/>
          </a:xfrm>
        </p:spPr>
        <p:txBody>
          <a:bodyPr>
            <a:normAutofit lnSpcReduction="10000"/>
          </a:bodyPr>
          <a:lstStyle/>
          <a:p>
            <a:r>
              <a:rPr lang="fr-FR" dirty="0"/>
              <a:t>Abri pour les groupes vulnérables </a:t>
            </a:r>
            <a:endParaRPr lang="en-US" dirty="0"/>
          </a:p>
          <a:p>
            <a:r>
              <a:rPr lang="fr-FR" dirty="0"/>
              <a:t>Environnement accessible, ouvert et protecteur </a:t>
            </a:r>
          </a:p>
          <a:p>
            <a:r>
              <a:rPr lang="fr-FR" dirty="0"/>
              <a:t>Espaces appropriés pour les </a:t>
            </a:r>
            <a:r>
              <a:rPr lang="es-ES" dirty="0" err="1"/>
              <a:t>enfants</a:t>
            </a:r>
            <a:r>
              <a:rPr lang="es-ES" dirty="0"/>
              <a:t> </a:t>
            </a:r>
          </a:p>
          <a:p>
            <a:r>
              <a:rPr lang="en-US" dirty="0"/>
              <a:t>Articles </a:t>
            </a:r>
            <a:r>
              <a:rPr lang="fr-FR" dirty="0"/>
              <a:t>appropriés pour les </a:t>
            </a:r>
            <a:r>
              <a:rPr lang="es-ES" dirty="0" err="1"/>
              <a:t>enfants</a:t>
            </a:r>
            <a:r>
              <a:rPr lang="es-ES" dirty="0"/>
              <a:t> </a:t>
            </a:r>
          </a:p>
          <a:p>
            <a:r>
              <a:rPr lang="fr-FR" dirty="0"/>
              <a:t>Zones spécifiques pour la cuisine et le bain</a:t>
            </a:r>
            <a:endParaRPr lang="en-US" dirty="0"/>
          </a:p>
        </p:txBody>
      </p:sp>
      <p:sp>
        <p:nvSpPr>
          <p:cNvPr id="13" name="Titre 1">
            <a:extLst>
              <a:ext uri="{FF2B5EF4-FFF2-40B4-BE49-F238E27FC236}">
                <a16:creationId xmlns:a16="http://schemas.microsoft.com/office/drawing/2014/main" id="{4E4E24C0-35FF-4B77-ABE6-3131F78C4F3E}"/>
              </a:ext>
            </a:extLst>
          </p:cNvPr>
          <p:cNvSpPr>
            <a:spLocks noGrp="1"/>
          </p:cNvSpPr>
          <p:nvPr>
            <p:ph type="title"/>
          </p:nvPr>
        </p:nvSpPr>
        <p:spPr>
          <a:xfrm>
            <a:off x="6307654" y="1348362"/>
            <a:ext cx="5403461" cy="1325563"/>
          </a:xfrm>
        </p:spPr>
        <p:txBody>
          <a:bodyPr>
            <a:normAutofit/>
          </a:bodyPr>
          <a:lstStyle/>
          <a:p>
            <a:r>
              <a:rPr lang="en-US" sz="3200" dirty="0"/>
              <a:t>Actions </a:t>
            </a:r>
            <a:r>
              <a:rPr lang="en-US" sz="3200" dirty="0" err="1"/>
              <a:t>Conjointes</a:t>
            </a:r>
            <a:endParaRPr lang="fr-FR" sz="3200" dirty="0"/>
          </a:p>
        </p:txBody>
      </p:sp>
      <p:pic>
        <p:nvPicPr>
          <p:cNvPr id="4" name="Image 3">
            <a:extLst>
              <a:ext uri="{FF2B5EF4-FFF2-40B4-BE49-F238E27FC236}">
                <a16:creationId xmlns:a16="http://schemas.microsoft.com/office/drawing/2014/main" id="{4BA847CC-C52F-4A45-83C2-D6CD74E617DB}"/>
              </a:ext>
            </a:extLst>
          </p:cNvPr>
          <p:cNvPicPr>
            <a:picLocks noChangeAspect="1"/>
          </p:cNvPicPr>
          <p:nvPr/>
        </p:nvPicPr>
        <p:blipFill>
          <a:blip r:embed="rId3"/>
          <a:stretch>
            <a:fillRect/>
          </a:stretch>
        </p:blipFill>
        <p:spPr>
          <a:xfrm>
            <a:off x="2297198" y="602409"/>
            <a:ext cx="2006703" cy="514376"/>
          </a:xfrm>
          <a:prstGeom prst="rect">
            <a:avLst/>
          </a:prstGeom>
        </p:spPr>
      </p:pic>
      <p:pic>
        <p:nvPicPr>
          <p:cNvPr id="7" name="Image 6">
            <a:extLst>
              <a:ext uri="{FF2B5EF4-FFF2-40B4-BE49-F238E27FC236}">
                <a16:creationId xmlns:a16="http://schemas.microsoft.com/office/drawing/2014/main" id="{128693B3-EF6D-4D3D-9CF2-B1883676E143}"/>
              </a:ext>
            </a:extLst>
          </p:cNvPr>
          <p:cNvPicPr>
            <a:picLocks noChangeAspect="1"/>
          </p:cNvPicPr>
          <p:nvPr/>
        </p:nvPicPr>
        <p:blipFill>
          <a:blip r:embed="rId4">
            <a:duotone>
              <a:schemeClr val="accent4">
                <a:shade val="45000"/>
                <a:satMod val="135000"/>
              </a:schemeClr>
              <a:prstClr val="white"/>
            </a:duotone>
          </a:blip>
          <a:stretch>
            <a:fillRect/>
          </a:stretch>
        </p:blipFill>
        <p:spPr>
          <a:xfrm>
            <a:off x="7293754" y="365125"/>
            <a:ext cx="1642183" cy="983237"/>
          </a:xfrm>
          <a:prstGeom prst="rect">
            <a:avLst/>
          </a:prstGeom>
        </p:spPr>
      </p:pic>
      <p:grpSp>
        <p:nvGrpSpPr>
          <p:cNvPr id="17" name="Groupe 16">
            <a:extLst>
              <a:ext uri="{FF2B5EF4-FFF2-40B4-BE49-F238E27FC236}">
                <a16:creationId xmlns:a16="http://schemas.microsoft.com/office/drawing/2014/main" id="{1FD63D7D-0705-4DD8-AB96-EF0931A25CE1}"/>
              </a:ext>
            </a:extLst>
          </p:cNvPr>
          <p:cNvGrpSpPr/>
          <p:nvPr/>
        </p:nvGrpSpPr>
        <p:grpSpPr>
          <a:xfrm rot="19384927">
            <a:off x="308192" y="5627639"/>
            <a:ext cx="979340" cy="1040548"/>
            <a:chOff x="10883591" y="5571442"/>
            <a:chExt cx="979340" cy="1040548"/>
          </a:xfrm>
        </p:grpSpPr>
        <p:pic>
          <p:nvPicPr>
            <p:cNvPr id="18" name="Image 17">
              <a:extLst>
                <a:ext uri="{FF2B5EF4-FFF2-40B4-BE49-F238E27FC236}">
                  <a16:creationId xmlns:a16="http://schemas.microsoft.com/office/drawing/2014/main" id="{D0864F4C-5044-4741-9B2F-2A7AE6C5EB21}"/>
                </a:ext>
              </a:extLst>
            </p:cNvPr>
            <p:cNvPicPr>
              <a:picLocks noChangeAspect="1"/>
            </p:cNvPicPr>
            <p:nvPr/>
          </p:nvPicPr>
          <p:blipFill>
            <a:blip r:embed="rId5"/>
            <a:stretch>
              <a:fillRect/>
            </a:stretch>
          </p:blipFill>
          <p:spPr>
            <a:xfrm>
              <a:off x="10883591" y="5571442"/>
              <a:ext cx="979340" cy="1040548"/>
            </a:xfrm>
            <a:prstGeom prst="rect">
              <a:avLst/>
            </a:prstGeom>
          </p:spPr>
        </p:pic>
        <p:pic>
          <p:nvPicPr>
            <p:cNvPr id="19" name="Graphique 18" descr="Point d’interrogation">
              <a:extLst>
                <a:ext uri="{FF2B5EF4-FFF2-40B4-BE49-F238E27FC236}">
                  <a16:creationId xmlns:a16="http://schemas.microsoft.com/office/drawing/2014/main" id="{5EAEF396-9087-433A-955A-119F0E21CDB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1005748" y="5727562"/>
              <a:ext cx="735026" cy="735026"/>
            </a:xfrm>
            <a:prstGeom prst="rect">
              <a:avLst/>
            </a:prstGeom>
          </p:spPr>
        </p:pic>
      </p:grpSp>
      <p:sp>
        <p:nvSpPr>
          <p:cNvPr id="22" name="ZoneTexte 21">
            <a:extLst>
              <a:ext uri="{FF2B5EF4-FFF2-40B4-BE49-F238E27FC236}">
                <a16:creationId xmlns:a16="http://schemas.microsoft.com/office/drawing/2014/main" id="{2C6F09B7-865D-4030-887A-3DC582B942CD}"/>
              </a:ext>
            </a:extLst>
          </p:cNvPr>
          <p:cNvSpPr txBox="1"/>
          <p:nvPr/>
        </p:nvSpPr>
        <p:spPr>
          <a:xfrm>
            <a:off x="1358335" y="5597818"/>
            <a:ext cx="5181034" cy="1200329"/>
          </a:xfrm>
          <a:prstGeom prst="rect">
            <a:avLst/>
          </a:prstGeom>
          <a:noFill/>
        </p:spPr>
        <p:txBody>
          <a:bodyPr wrap="square">
            <a:spAutoFit/>
          </a:bodyPr>
          <a:lstStyle/>
          <a:p>
            <a:r>
              <a:rPr lang="fr-FR" sz="2400" dirty="0">
                <a:latin typeface="Ink Free" panose="03080402000500000000" pitchFamily="66" charset="0"/>
              </a:rPr>
              <a:t>Sur quels sujets de PE les spécialistes des abris et de l’habitat devraient-ils être formés ? </a:t>
            </a:r>
            <a:endParaRPr lang="en-US" sz="2400" dirty="0">
              <a:latin typeface="Ink Free" panose="03080402000500000000" pitchFamily="66" charset="0"/>
            </a:endParaRPr>
          </a:p>
        </p:txBody>
      </p:sp>
      <p:pic>
        <p:nvPicPr>
          <p:cNvPr id="12" name="Image 11">
            <a:extLst>
              <a:ext uri="{FF2B5EF4-FFF2-40B4-BE49-F238E27FC236}">
                <a16:creationId xmlns:a16="http://schemas.microsoft.com/office/drawing/2014/main" id="{2996357B-5FEE-4C9C-8174-BC3EC4C6676D}"/>
              </a:ext>
            </a:extLst>
          </p:cNvPr>
          <p:cNvPicPr>
            <a:picLocks noChangeAspect="1"/>
          </p:cNvPicPr>
          <p:nvPr/>
        </p:nvPicPr>
        <p:blipFill>
          <a:blip r:embed="rId8"/>
          <a:stretch>
            <a:fillRect/>
          </a:stretch>
        </p:blipFill>
        <p:spPr>
          <a:xfrm>
            <a:off x="2643388" y="3641916"/>
            <a:ext cx="1305464" cy="18149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1">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1">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1">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21" grpId="0" uiExpand="1" build="p"/>
      <p:bldP spid="13" grpId="0"/>
      <p:bldP spid="2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F859F67-879F-4EFE-A851-50995AA19C40}"/>
              </a:ext>
            </a:extLst>
          </p:cNvPr>
          <p:cNvSpPr>
            <a:spLocks noGrp="1"/>
          </p:cNvSpPr>
          <p:nvPr>
            <p:ph type="title"/>
          </p:nvPr>
        </p:nvSpPr>
        <p:spPr/>
        <p:txBody>
          <a:bodyPr/>
          <a:lstStyle/>
          <a:p>
            <a:r>
              <a:rPr lang="es-ES" dirty="0" err="1"/>
              <a:t>Autres</a:t>
            </a:r>
            <a:r>
              <a:rPr lang="es-ES" dirty="0"/>
              <a:t> </a:t>
            </a:r>
            <a:r>
              <a:rPr lang="es-ES" dirty="0" err="1"/>
              <a:t>liens</a:t>
            </a:r>
            <a:endParaRPr lang="es-ES" dirty="0"/>
          </a:p>
        </p:txBody>
      </p:sp>
      <p:sp>
        <p:nvSpPr>
          <p:cNvPr id="3" name="Espace réservé du contenu 2">
            <a:extLst>
              <a:ext uri="{FF2B5EF4-FFF2-40B4-BE49-F238E27FC236}">
                <a16:creationId xmlns:a16="http://schemas.microsoft.com/office/drawing/2014/main" id="{B5235832-A10F-4034-9C18-B3939F632046}"/>
              </a:ext>
            </a:extLst>
          </p:cNvPr>
          <p:cNvSpPr>
            <a:spLocks noGrp="1"/>
          </p:cNvSpPr>
          <p:nvPr>
            <p:ph sz="half" idx="1"/>
          </p:nvPr>
        </p:nvSpPr>
        <p:spPr/>
        <p:txBody>
          <a:bodyPr/>
          <a:lstStyle/>
          <a:p>
            <a:pPr marL="50800" indent="0">
              <a:buNone/>
            </a:pPr>
            <a:r>
              <a:rPr lang="fr-FR" b="1" dirty="0" err="1"/>
              <a:t>Inter-sectorialité</a:t>
            </a:r>
            <a:endParaRPr lang="en-US" b="1" dirty="0"/>
          </a:p>
          <a:p>
            <a:pPr marL="50800" indent="0">
              <a:buNone/>
            </a:pPr>
            <a:endParaRPr lang="en-US" dirty="0"/>
          </a:p>
          <a:p>
            <a:r>
              <a:rPr lang="fr-FR" dirty="0"/>
              <a:t>Les collègues de l’EAH devraient être consultés / impliqués</a:t>
            </a:r>
            <a:endParaRPr lang="en-US" dirty="0"/>
          </a:p>
          <a:p>
            <a:r>
              <a:rPr lang="en-US" dirty="0"/>
              <a:t>Principe de protection SMPE + Sphere</a:t>
            </a:r>
          </a:p>
          <a:p>
            <a:pPr marL="50800" indent="0">
              <a:buNone/>
            </a:pPr>
            <a:endParaRPr lang="es-ES" dirty="0"/>
          </a:p>
        </p:txBody>
      </p:sp>
      <p:sp>
        <p:nvSpPr>
          <p:cNvPr id="4" name="Espace réservé du contenu 3">
            <a:extLst>
              <a:ext uri="{FF2B5EF4-FFF2-40B4-BE49-F238E27FC236}">
                <a16:creationId xmlns:a16="http://schemas.microsoft.com/office/drawing/2014/main" id="{03B6BD4D-E0E8-467A-8F43-916CF9DFA39D}"/>
              </a:ext>
            </a:extLst>
          </p:cNvPr>
          <p:cNvSpPr>
            <a:spLocks noGrp="1"/>
          </p:cNvSpPr>
          <p:nvPr>
            <p:ph sz="half" idx="2"/>
          </p:nvPr>
        </p:nvSpPr>
        <p:spPr>
          <a:xfrm>
            <a:off x="8953500" y="2908177"/>
            <a:ext cx="4800600" cy="3380582"/>
          </a:xfrm>
        </p:spPr>
        <p:txBody>
          <a:bodyPr/>
          <a:lstStyle/>
          <a:p>
            <a:r>
              <a:rPr lang="es-ES" dirty="0"/>
              <a:t>CHS 1</a:t>
            </a:r>
          </a:p>
          <a:p>
            <a:r>
              <a:rPr lang="es-ES" dirty="0"/>
              <a:t>CHS 3</a:t>
            </a:r>
          </a:p>
          <a:p>
            <a:r>
              <a:rPr lang="es-ES" dirty="0"/>
              <a:t>CHS 4</a:t>
            </a:r>
          </a:p>
          <a:p>
            <a:r>
              <a:rPr lang="es-ES" dirty="0"/>
              <a:t>CHS 5</a:t>
            </a:r>
          </a:p>
        </p:txBody>
      </p:sp>
      <p:pic>
        <p:nvPicPr>
          <p:cNvPr id="6" name="Image 5">
            <a:extLst>
              <a:ext uri="{FF2B5EF4-FFF2-40B4-BE49-F238E27FC236}">
                <a16:creationId xmlns:a16="http://schemas.microsoft.com/office/drawing/2014/main" id="{C87C32E5-DAA3-46EE-99DD-15CD6D2FBC03}"/>
              </a:ext>
            </a:extLst>
          </p:cNvPr>
          <p:cNvPicPr>
            <a:picLocks noChangeAspect="1"/>
          </p:cNvPicPr>
          <p:nvPr/>
        </p:nvPicPr>
        <p:blipFill>
          <a:blip r:embed="rId3"/>
          <a:stretch>
            <a:fillRect/>
          </a:stretch>
        </p:blipFill>
        <p:spPr>
          <a:xfrm>
            <a:off x="8390039" y="1197618"/>
            <a:ext cx="1126922" cy="1133531"/>
          </a:xfrm>
          <a:prstGeom prst="rect">
            <a:avLst/>
          </a:prstGeom>
        </p:spPr>
      </p:pic>
      <p:pic>
        <p:nvPicPr>
          <p:cNvPr id="9" name="Image 8">
            <a:extLst>
              <a:ext uri="{FF2B5EF4-FFF2-40B4-BE49-F238E27FC236}">
                <a16:creationId xmlns:a16="http://schemas.microsoft.com/office/drawing/2014/main" id="{607EE0BD-6424-4BAB-B84E-6D8595604AFF}"/>
              </a:ext>
            </a:extLst>
          </p:cNvPr>
          <p:cNvPicPr>
            <a:picLocks noChangeAspect="1"/>
          </p:cNvPicPr>
          <p:nvPr/>
        </p:nvPicPr>
        <p:blipFill>
          <a:blip r:embed="rId4"/>
          <a:stretch>
            <a:fillRect/>
          </a:stretch>
        </p:blipFill>
        <p:spPr>
          <a:xfrm>
            <a:off x="8855144" y="2834481"/>
            <a:ext cx="495325" cy="457223"/>
          </a:xfrm>
          <a:prstGeom prst="rect">
            <a:avLst/>
          </a:prstGeom>
        </p:spPr>
      </p:pic>
      <p:pic>
        <p:nvPicPr>
          <p:cNvPr id="11" name="Image 10">
            <a:extLst>
              <a:ext uri="{FF2B5EF4-FFF2-40B4-BE49-F238E27FC236}">
                <a16:creationId xmlns:a16="http://schemas.microsoft.com/office/drawing/2014/main" id="{3837B3BF-1D0C-4880-8DB7-E82E8B2FA646}"/>
              </a:ext>
            </a:extLst>
          </p:cNvPr>
          <p:cNvPicPr>
            <a:picLocks noChangeAspect="1"/>
          </p:cNvPicPr>
          <p:nvPr/>
        </p:nvPicPr>
        <p:blipFill>
          <a:blip r:embed="rId5"/>
          <a:stretch>
            <a:fillRect/>
          </a:stretch>
        </p:blipFill>
        <p:spPr>
          <a:xfrm>
            <a:off x="8871019" y="3450904"/>
            <a:ext cx="463574" cy="457223"/>
          </a:xfrm>
          <a:prstGeom prst="rect">
            <a:avLst/>
          </a:prstGeom>
        </p:spPr>
      </p:pic>
      <p:pic>
        <p:nvPicPr>
          <p:cNvPr id="13" name="Image 12">
            <a:extLst>
              <a:ext uri="{FF2B5EF4-FFF2-40B4-BE49-F238E27FC236}">
                <a16:creationId xmlns:a16="http://schemas.microsoft.com/office/drawing/2014/main" id="{FA9FA37C-8F15-4CFA-B86F-51C63219DE32}"/>
              </a:ext>
            </a:extLst>
          </p:cNvPr>
          <p:cNvPicPr>
            <a:picLocks noChangeAspect="1"/>
          </p:cNvPicPr>
          <p:nvPr/>
        </p:nvPicPr>
        <p:blipFill>
          <a:blip r:embed="rId6"/>
          <a:stretch>
            <a:fillRect/>
          </a:stretch>
        </p:blipFill>
        <p:spPr>
          <a:xfrm>
            <a:off x="8871019" y="4048499"/>
            <a:ext cx="508026" cy="457223"/>
          </a:xfrm>
          <a:prstGeom prst="rect">
            <a:avLst/>
          </a:prstGeom>
        </p:spPr>
      </p:pic>
      <p:pic>
        <p:nvPicPr>
          <p:cNvPr id="15" name="Image 14">
            <a:extLst>
              <a:ext uri="{FF2B5EF4-FFF2-40B4-BE49-F238E27FC236}">
                <a16:creationId xmlns:a16="http://schemas.microsoft.com/office/drawing/2014/main" id="{441C848D-6B2C-438B-99F4-DD9E7B9F461D}"/>
              </a:ext>
            </a:extLst>
          </p:cNvPr>
          <p:cNvPicPr>
            <a:picLocks noChangeAspect="1"/>
          </p:cNvPicPr>
          <p:nvPr/>
        </p:nvPicPr>
        <p:blipFill>
          <a:blip r:embed="rId7"/>
          <a:stretch>
            <a:fillRect/>
          </a:stretch>
        </p:blipFill>
        <p:spPr>
          <a:xfrm>
            <a:off x="8877369" y="4598468"/>
            <a:ext cx="495325" cy="476274"/>
          </a:xfrm>
          <a:prstGeom prst="rect">
            <a:avLst/>
          </a:prstGeom>
        </p:spPr>
      </p:pic>
      <p:pic>
        <p:nvPicPr>
          <p:cNvPr id="12" name="Picture 6">
            <a:extLst>
              <a:ext uri="{FF2B5EF4-FFF2-40B4-BE49-F238E27FC236}">
                <a16:creationId xmlns:a16="http://schemas.microsoft.com/office/drawing/2014/main" id="{87440E63-3821-45F1-B0BA-CA9D913DC5BD}"/>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3955774" y="5074742"/>
            <a:ext cx="1782416" cy="1325563"/>
          </a:xfrm>
          <a:prstGeom prst="rect">
            <a:avLst/>
          </a:prstGeom>
          <a:noFill/>
          <a:ln>
            <a:noFill/>
          </a:ln>
        </p:spPr>
      </p:pic>
    </p:spTree>
    <p:extLst>
      <p:ext uri="{BB962C8B-B14F-4D97-AF65-F5344CB8AC3E}">
        <p14:creationId xmlns:p14="http://schemas.microsoft.com/office/powerpoint/2010/main" val="14522558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48729B3-82FC-314D-A205-F7428223F3E8}"/>
              </a:ext>
            </a:extLst>
          </p:cNvPr>
          <p:cNvSpPr>
            <a:spLocks noGrp="1"/>
          </p:cNvSpPr>
          <p:nvPr>
            <p:ph type="title"/>
          </p:nvPr>
        </p:nvSpPr>
        <p:spPr>
          <a:xfrm>
            <a:off x="678402" y="147914"/>
            <a:ext cx="10515600" cy="1325563"/>
          </a:xfrm>
        </p:spPr>
        <p:txBody>
          <a:bodyPr/>
          <a:lstStyle/>
          <a:p>
            <a:r>
              <a:rPr lang="en-GB" dirty="0" err="1"/>
              <a:t>Exemples</a:t>
            </a:r>
            <a:r>
              <a:rPr lang="en-GB" dirty="0"/>
              <a:t> de la </a:t>
            </a:r>
            <a:r>
              <a:rPr lang="en-GB" dirty="0" err="1"/>
              <a:t>Régi</a:t>
            </a:r>
            <a:r>
              <a:rPr lang="es-ES" dirty="0"/>
              <a:t>o</a:t>
            </a:r>
            <a:r>
              <a:rPr lang="en-GB" dirty="0"/>
              <a:t>n</a:t>
            </a:r>
          </a:p>
        </p:txBody>
      </p:sp>
      <p:sp>
        <p:nvSpPr>
          <p:cNvPr id="8" name="TextBox 7">
            <a:extLst>
              <a:ext uri="{FF2B5EF4-FFF2-40B4-BE49-F238E27FC236}">
                <a16:creationId xmlns:a16="http://schemas.microsoft.com/office/drawing/2014/main" id="{91A1A334-6B7B-4644-A374-008FFE228989}"/>
              </a:ext>
            </a:extLst>
          </p:cNvPr>
          <p:cNvSpPr txBox="1"/>
          <p:nvPr/>
        </p:nvSpPr>
        <p:spPr>
          <a:xfrm>
            <a:off x="678402" y="3709169"/>
            <a:ext cx="3118010" cy="2862322"/>
          </a:xfrm>
          <a:prstGeom prst="rect">
            <a:avLst/>
          </a:prstGeom>
          <a:noFill/>
        </p:spPr>
        <p:txBody>
          <a:bodyPr wrap="square" rtlCol="0">
            <a:spAutoFit/>
          </a:bodyPr>
          <a:lstStyle/>
          <a:p>
            <a:pPr algn="ctr"/>
            <a:r>
              <a:rPr lang="es-ES" dirty="0"/>
              <a:t>[NOM DU PAYS] </a:t>
            </a:r>
          </a:p>
          <a:p>
            <a:pPr marL="285750" indent="-285750" algn="ctr">
              <a:buFont typeface="Arial" panose="020B0604020202020204" pitchFamily="34" charset="0"/>
              <a:buChar char="•"/>
            </a:pPr>
            <a:r>
              <a:rPr lang="fr-FR" dirty="0"/>
              <a:t>Ajoutez une courte phrase d'introduction sur un programme / projet spécifique en utilisant le Standard X </a:t>
            </a:r>
          </a:p>
          <a:p>
            <a:pPr marL="285750" indent="-285750" algn="ctr">
              <a:buFont typeface="Arial" panose="020B0604020202020204" pitchFamily="34" charset="0"/>
              <a:buChar char="•"/>
            </a:pPr>
            <a:r>
              <a:rPr lang="fr-FR" dirty="0"/>
              <a:t>Ajouter le nom des organisations</a:t>
            </a:r>
          </a:p>
          <a:p>
            <a:pPr marL="285750" indent="-285750" algn="ctr">
              <a:buFont typeface="Arial" panose="020B0604020202020204" pitchFamily="34" charset="0"/>
              <a:buChar char="•"/>
            </a:pPr>
            <a:r>
              <a:rPr lang="fr-FR" dirty="0"/>
              <a:t>Ajouter des messages/chiffres clés </a:t>
            </a:r>
            <a:endParaRPr lang="es-ES" dirty="0"/>
          </a:p>
        </p:txBody>
      </p:sp>
      <p:pic>
        <p:nvPicPr>
          <p:cNvPr id="6" name="Image 5">
            <a:extLst>
              <a:ext uri="{FF2B5EF4-FFF2-40B4-BE49-F238E27FC236}">
                <a16:creationId xmlns:a16="http://schemas.microsoft.com/office/drawing/2014/main" id="{DF4E8611-0B5B-47D3-A7FD-F34FB7B7487E}"/>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20000"/>
                    </a14:imgEffect>
                  </a14:imgLayer>
                </a14:imgProps>
              </a:ext>
            </a:extLst>
          </a:blip>
          <a:stretch>
            <a:fillRect/>
          </a:stretch>
        </p:blipFill>
        <p:spPr>
          <a:xfrm>
            <a:off x="4997080" y="1586781"/>
            <a:ext cx="1897565" cy="2026068"/>
          </a:xfrm>
          <a:prstGeom prst="rect">
            <a:avLst/>
          </a:prstGeom>
        </p:spPr>
      </p:pic>
      <p:pic>
        <p:nvPicPr>
          <p:cNvPr id="9" name="Image 8">
            <a:extLst>
              <a:ext uri="{FF2B5EF4-FFF2-40B4-BE49-F238E27FC236}">
                <a16:creationId xmlns:a16="http://schemas.microsoft.com/office/drawing/2014/main" id="{6B9B39F7-03EE-4985-8C9C-F0EDC3474848}"/>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20000" contrast="-20000"/>
                    </a14:imgEffect>
                  </a14:imgLayer>
                </a14:imgProps>
              </a:ext>
            </a:extLst>
          </a:blip>
          <a:stretch>
            <a:fillRect/>
          </a:stretch>
        </p:blipFill>
        <p:spPr>
          <a:xfrm>
            <a:off x="9586403" y="1044755"/>
            <a:ext cx="1456316" cy="2451640"/>
          </a:xfrm>
          <a:prstGeom prst="rect">
            <a:avLst/>
          </a:prstGeom>
        </p:spPr>
      </p:pic>
      <p:pic>
        <p:nvPicPr>
          <p:cNvPr id="11" name="Image 10">
            <a:extLst>
              <a:ext uri="{FF2B5EF4-FFF2-40B4-BE49-F238E27FC236}">
                <a16:creationId xmlns:a16="http://schemas.microsoft.com/office/drawing/2014/main" id="{18C8B574-A740-4181-A49F-F98C13432B45}"/>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20000" contrast="-20000"/>
                    </a14:imgEffect>
                  </a14:imgLayer>
                </a14:imgProps>
              </a:ext>
            </a:extLst>
          </a:blip>
          <a:stretch>
            <a:fillRect/>
          </a:stretch>
        </p:blipFill>
        <p:spPr>
          <a:xfrm>
            <a:off x="798880" y="1633672"/>
            <a:ext cx="2572127" cy="1702528"/>
          </a:xfrm>
          <a:prstGeom prst="rect">
            <a:avLst/>
          </a:prstGeom>
        </p:spPr>
      </p:pic>
      <p:sp>
        <p:nvSpPr>
          <p:cNvPr id="10" name="TextBox 7">
            <a:extLst>
              <a:ext uri="{FF2B5EF4-FFF2-40B4-BE49-F238E27FC236}">
                <a16:creationId xmlns:a16="http://schemas.microsoft.com/office/drawing/2014/main" id="{A2247DD4-E35B-45CF-9E8C-41A766DC29E4}"/>
              </a:ext>
            </a:extLst>
          </p:cNvPr>
          <p:cNvSpPr txBox="1"/>
          <p:nvPr/>
        </p:nvSpPr>
        <p:spPr>
          <a:xfrm>
            <a:off x="4536995" y="3812670"/>
            <a:ext cx="3118010" cy="2862322"/>
          </a:xfrm>
          <a:prstGeom prst="rect">
            <a:avLst/>
          </a:prstGeom>
          <a:noFill/>
        </p:spPr>
        <p:txBody>
          <a:bodyPr wrap="square" rtlCol="0">
            <a:spAutoFit/>
          </a:bodyPr>
          <a:lstStyle/>
          <a:p>
            <a:pPr algn="ctr"/>
            <a:r>
              <a:rPr lang="es-ES" dirty="0"/>
              <a:t>[NOM DU PAYS] </a:t>
            </a:r>
          </a:p>
          <a:p>
            <a:pPr marL="285750" indent="-285750" algn="ctr">
              <a:buFont typeface="Arial" panose="020B0604020202020204" pitchFamily="34" charset="0"/>
              <a:buChar char="•"/>
            </a:pPr>
            <a:r>
              <a:rPr lang="fr-FR" dirty="0"/>
              <a:t>Ajoutez une courte phrase d'introduction sur un programme / projet spécifique en utilisant le Standard X </a:t>
            </a:r>
          </a:p>
          <a:p>
            <a:pPr marL="285750" indent="-285750" algn="ctr">
              <a:buFont typeface="Arial" panose="020B0604020202020204" pitchFamily="34" charset="0"/>
              <a:buChar char="•"/>
            </a:pPr>
            <a:r>
              <a:rPr lang="fr-FR" dirty="0"/>
              <a:t>Ajouter le nom des organisations</a:t>
            </a:r>
          </a:p>
          <a:p>
            <a:pPr marL="285750" indent="-285750" algn="ctr">
              <a:buFont typeface="Arial" panose="020B0604020202020204" pitchFamily="34" charset="0"/>
              <a:buChar char="•"/>
            </a:pPr>
            <a:r>
              <a:rPr lang="fr-FR" dirty="0"/>
              <a:t>Ajouter des messages/chiffres clés </a:t>
            </a:r>
            <a:endParaRPr lang="es-ES" dirty="0"/>
          </a:p>
        </p:txBody>
      </p:sp>
      <p:sp>
        <p:nvSpPr>
          <p:cNvPr id="12" name="TextBox 7">
            <a:extLst>
              <a:ext uri="{FF2B5EF4-FFF2-40B4-BE49-F238E27FC236}">
                <a16:creationId xmlns:a16="http://schemas.microsoft.com/office/drawing/2014/main" id="{269797CA-D2BB-4A54-8D61-5C98D74A2A0F}"/>
              </a:ext>
            </a:extLst>
          </p:cNvPr>
          <p:cNvSpPr txBox="1"/>
          <p:nvPr/>
        </p:nvSpPr>
        <p:spPr>
          <a:xfrm>
            <a:off x="8644470" y="3812670"/>
            <a:ext cx="3118010" cy="2862322"/>
          </a:xfrm>
          <a:prstGeom prst="rect">
            <a:avLst/>
          </a:prstGeom>
          <a:noFill/>
        </p:spPr>
        <p:txBody>
          <a:bodyPr wrap="square" rtlCol="0">
            <a:spAutoFit/>
          </a:bodyPr>
          <a:lstStyle/>
          <a:p>
            <a:pPr algn="ctr"/>
            <a:r>
              <a:rPr lang="es-ES" dirty="0"/>
              <a:t>[NOM DU PAYS] </a:t>
            </a:r>
          </a:p>
          <a:p>
            <a:pPr marL="285750" indent="-285750" algn="ctr">
              <a:buFont typeface="Arial" panose="020B0604020202020204" pitchFamily="34" charset="0"/>
              <a:buChar char="•"/>
            </a:pPr>
            <a:r>
              <a:rPr lang="fr-FR" dirty="0"/>
              <a:t>Ajoutez une courte phrase d'introduction sur un programme / projet spécifique en utilisant le Standard X </a:t>
            </a:r>
          </a:p>
          <a:p>
            <a:pPr marL="285750" indent="-285750" algn="ctr">
              <a:buFont typeface="Arial" panose="020B0604020202020204" pitchFamily="34" charset="0"/>
              <a:buChar char="•"/>
            </a:pPr>
            <a:r>
              <a:rPr lang="fr-FR" dirty="0"/>
              <a:t>Ajouter le nom des organisations</a:t>
            </a:r>
          </a:p>
          <a:p>
            <a:pPr marL="285750" indent="-285750" algn="ctr">
              <a:buFont typeface="Arial" panose="020B0604020202020204" pitchFamily="34" charset="0"/>
              <a:buChar char="•"/>
            </a:pPr>
            <a:r>
              <a:rPr lang="fr-FR" dirty="0"/>
              <a:t>Ajouter des messages/chiffres clés </a:t>
            </a:r>
            <a:endParaRPr lang="es-ES" dirty="0"/>
          </a:p>
        </p:txBody>
      </p:sp>
    </p:spTree>
    <p:extLst>
      <p:ext uri="{BB962C8B-B14F-4D97-AF65-F5344CB8AC3E}">
        <p14:creationId xmlns:p14="http://schemas.microsoft.com/office/powerpoint/2010/main" val="4302871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p25"/>
          <p:cNvSpPr txBox="1">
            <a:spLocks noGrp="1"/>
          </p:cNvSpPr>
          <p:nvPr>
            <p:ph type="title"/>
          </p:nvPr>
        </p:nvSpPr>
        <p:spPr>
          <a:xfrm>
            <a:off x="680802" y="275189"/>
            <a:ext cx="9724061"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accent4"/>
              </a:buClr>
              <a:buSzPts val="3600"/>
              <a:buFont typeface="Helvetica Neue"/>
              <a:buNone/>
            </a:pPr>
            <a:r>
              <a:rPr lang="fr-FR" sz="4100" dirty="0"/>
              <a:t>Vous avez besoin de plus que </a:t>
            </a:r>
            <a:br>
              <a:rPr lang="fr-FR" sz="4100" dirty="0"/>
            </a:br>
            <a:r>
              <a:rPr lang="fr-FR" sz="4100" dirty="0"/>
              <a:t>la version papier</a:t>
            </a:r>
            <a:r>
              <a:rPr lang="en-US" sz="4100" dirty="0"/>
              <a:t>?</a:t>
            </a:r>
            <a:endParaRPr sz="4100" dirty="0"/>
          </a:p>
        </p:txBody>
      </p:sp>
      <p:sp>
        <p:nvSpPr>
          <p:cNvPr id="469" name="Google Shape;469;p25"/>
          <p:cNvSpPr txBox="1">
            <a:spLocks noGrp="1"/>
          </p:cNvSpPr>
          <p:nvPr>
            <p:ph sz="half" idx="1"/>
          </p:nvPr>
        </p:nvSpPr>
        <p:spPr>
          <a:xfrm>
            <a:off x="680802" y="1367983"/>
            <a:ext cx="8320791" cy="5268792"/>
          </a:xfrm>
          <a:prstGeom prst="rect">
            <a:avLst/>
          </a:prstGeom>
          <a:noFill/>
          <a:ln>
            <a:noFill/>
          </a:ln>
        </p:spPr>
        <p:txBody>
          <a:bodyPr spcFirstLastPara="1" wrap="square" lIns="91425" tIns="45700" rIns="91425" bIns="45700" anchor="t" anchorCtr="0">
            <a:noAutofit/>
          </a:bodyPr>
          <a:lstStyle/>
          <a:p>
            <a:pPr marL="0" lvl="0" indent="0">
              <a:spcAft>
                <a:spcPts val="1200"/>
              </a:spcAft>
              <a:buSzPts val="2800"/>
              <a:buNone/>
            </a:pPr>
            <a:endParaRPr lang="en-GB" sz="2400" dirty="0"/>
          </a:p>
          <a:p>
            <a:pPr marL="0" lvl="0" indent="0">
              <a:spcAft>
                <a:spcPts val="1200"/>
              </a:spcAft>
              <a:buSzPts val="2800"/>
              <a:buNone/>
            </a:pPr>
            <a:r>
              <a:rPr lang="en-GB" sz="2400" dirty="0"/>
              <a:t>Sur le site de </a:t>
            </a:r>
            <a:r>
              <a:rPr lang="en-GB" sz="2400" dirty="0" err="1"/>
              <a:t>l’Alliance</a:t>
            </a:r>
            <a:r>
              <a:rPr lang="en-GB" sz="2400" dirty="0"/>
              <a:t> </a:t>
            </a:r>
          </a:p>
          <a:p>
            <a:pPr marL="985838" lvl="1" indent="-312738">
              <a:buFont typeface="Wingdings" pitchFamily="2" charset="2"/>
              <a:buChar char="Ø"/>
            </a:pPr>
            <a:r>
              <a:rPr lang="en-GB" sz="1600" dirty="0"/>
              <a:t>Version PDF</a:t>
            </a:r>
          </a:p>
          <a:p>
            <a:pPr marL="985838" lvl="1" indent="-312738">
              <a:buFont typeface="Wingdings" pitchFamily="2" charset="2"/>
              <a:buChar char="Ø"/>
            </a:pPr>
            <a:r>
              <a:rPr lang="fr-FR" sz="1600" dirty="0"/>
              <a:t>Briefing &amp; Pack de mise en œuvre</a:t>
            </a:r>
            <a:endParaRPr lang="en-GB" sz="1600" dirty="0"/>
          </a:p>
          <a:p>
            <a:pPr marL="985838" lvl="1" indent="-312738">
              <a:buFont typeface="Wingdings" pitchFamily="2" charset="2"/>
              <a:buChar char="Ø"/>
            </a:pPr>
            <a:r>
              <a:rPr lang="en-GB" sz="1600" dirty="0"/>
              <a:t>Résumé de 25 pages</a:t>
            </a:r>
          </a:p>
          <a:p>
            <a:pPr marL="985838" lvl="1" indent="-312738">
              <a:buFont typeface="Wingdings" pitchFamily="2" charset="2"/>
              <a:buChar char="Ø"/>
            </a:pPr>
            <a:r>
              <a:rPr lang="en-GB" sz="1600" dirty="0" err="1"/>
              <a:t>Cours</a:t>
            </a:r>
            <a:r>
              <a:rPr lang="en-GB" sz="1600" dirty="0"/>
              <a:t> </a:t>
            </a:r>
            <a:r>
              <a:rPr lang="en-GB" sz="1600" dirty="0" err="1"/>
              <a:t>en</a:t>
            </a:r>
            <a:r>
              <a:rPr lang="en-GB" sz="1600" dirty="0"/>
              <a:t> </a:t>
            </a:r>
            <a:r>
              <a:rPr lang="en-GB" sz="1600" dirty="0" err="1"/>
              <a:t>ligne</a:t>
            </a:r>
            <a:endParaRPr lang="en-GB" sz="1600" dirty="0"/>
          </a:p>
          <a:p>
            <a:pPr marL="985838" lvl="1" indent="-312738">
              <a:buFont typeface="Wingdings" pitchFamily="2" charset="2"/>
              <a:buChar char="Ø"/>
            </a:pPr>
            <a:r>
              <a:rPr lang="en-GB" sz="1600" dirty="0"/>
              <a:t>YouTube videos</a:t>
            </a:r>
          </a:p>
          <a:p>
            <a:pPr marL="985838" lvl="1" indent="-312738">
              <a:buFont typeface="Wingdings" pitchFamily="2" charset="2"/>
              <a:buChar char="Ø"/>
            </a:pPr>
            <a:r>
              <a:rPr lang="fr-FR" sz="1600" dirty="0"/>
              <a:t>Une galerie de standards illustrés</a:t>
            </a:r>
            <a:endParaRPr lang="en-GB" sz="1600" dirty="0"/>
          </a:p>
          <a:p>
            <a:pPr marL="9525" lvl="1" indent="0">
              <a:spcBef>
                <a:spcPts val="1200"/>
              </a:spcBef>
              <a:buNone/>
              <a:tabLst>
                <a:tab pos="703263" algn="l"/>
              </a:tabLst>
            </a:pPr>
            <a:r>
              <a:rPr lang="en-GB" sz="2000" dirty="0">
                <a:solidFill>
                  <a:srgbClr val="00B0F0"/>
                </a:solidFill>
              </a:rPr>
              <a:t>	👉</a:t>
            </a:r>
            <a:r>
              <a:rPr lang="en-GB" sz="1600" dirty="0">
                <a:solidFill>
                  <a:srgbClr val="00B0F0"/>
                </a:solidFill>
              </a:rPr>
              <a:t>  </a:t>
            </a:r>
            <a:r>
              <a:rPr lang="en-GB" sz="1600" dirty="0">
                <a:solidFill>
                  <a:srgbClr val="00B0F0"/>
                </a:solidFill>
                <a:hlinkClick r:id="rId3"/>
              </a:rPr>
              <a:t>www.AllianceCPHA.org</a:t>
            </a:r>
            <a:endParaRPr lang="en-GB" sz="1600" dirty="0">
              <a:solidFill>
                <a:srgbClr val="00B0F0"/>
              </a:solidFill>
            </a:endParaRPr>
          </a:p>
          <a:p>
            <a:pPr marL="9525" lvl="1" indent="0">
              <a:spcBef>
                <a:spcPts val="1200"/>
              </a:spcBef>
              <a:buNone/>
              <a:tabLst>
                <a:tab pos="703263" algn="l"/>
              </a:tabLst>
            </a:pPr>
            <a:r>
              <a:rPr lang="fr-FR" sz="2400" dirty="0"/>
              <a:t>Sur le site du</a:t>
            </a:r>
            <a:r>
              <a:rPr lang="en-GB" sz="2400" dirty="0"/>
              <a:t> </a:t>
            </a:r>
            <a:r>
              <a:rPr lang="en-GB" sz="2400" dirty="0" err="1"/>
              <a:t>Partenariat</a:t>
            </a:r>
            <a:r>
              <a:rPr lang="en-GB" sz="2400" dirty="0"/>
              <a:t> pour les </a:t>
            </a:r>
            <a:r>
              <a:rPr lang="en-GB" sz="2400"/>
              <a:t>normes</a:t>
            </a:r>
            <a:r>
              <a:rPr lang="en-GB" sz="2400" dirty="0"/>
              <a:t> </a:t>
            </a:r>
            <a:r>
              <a:rPr lang="en-GB" sz="2400" dirty="0" err="1"/>
              <a:t>humanitaires</a:t>
            </a:r>
            <a:endParaRPr lang="en-GB" sz="2400" dirty="0"/>
          </a:p>
          <a:p>
            <a:pPr marL="295275" lvl="1" indent="-285750">
              <a:spcBef>
                <a:spcPts val="1200"/>
              </a:spcBef>
              <a:tabLst>
                <a:tab pos="703263" algn="l"/>
              </a:tabLst>
            </a:pPr>
            <a:r>
              <a:rPr lang="en-GB" sz="1600" dirty="0"/>
              <a:t>HSP Applications pour telephones et </a:t>
            </a:r>
            <a:r>
              <a:rPr lang="en-GB" sz="1600" dirty="0" err="1"/>
              <a:t>tablettes</a:t>
            </a:r>
            <a:endParaRPr lang="en-GB" sz="1600" dirty="0"/>
          </a:p>
          <a:p>
            <a:pPr marL="0" indent="0">
              <a:spcBef>
                <a:spcPts val="1200"/>
              </a:spcBef>
              <a:buSzPts val="2800"/>
              <a:buNone/>
              <a:tabLst>
                <a:tab pos="663575" algn="l"/>
              </a:tabLst>
            </a:pPr>
            <a:r>
              <a:rPr lang="en-GB" sz="1600" dirty="0">
                <a:solidFill>
                  <a:srgbClr val="00B0F0"/>
                </a:solidFill>
              </a:rPr>
              <a:t>	</a:t>
            </a:r>
            <a:r>
              <a:rPr lang="en-GB" sz="2000" dirty="0">
                <a:solidFill>
                  <a:srgbClr val="00B0F0"/>
                </a:solidFill>
              </a:rPr>
              <a:t>👉</a:t>
            </a:r>
            <a:r>
              <a:rPr lang="en-GB" sz="1600" dirty="0">
                <a:solidFill>
                  <a:srgbClr val="00B0F0"/>
                </a:solidFill>
              </a:rPr>
              <a:t>  www.HumanitarianStandardsPartnership.org</a:t>
            </a:r>
          </a:p>
          <a:p>
            <a:pPr marL="0" lvl="0" indent="0" algn="l" rtl="0">
              <a:lnSpc>
                <a:spcPct val="90000"/>
              </a:lnSpc>
              <a:spcBef>
                <a:spcPts val="1000"/>
              </a:spcBef>
              <a:spcAft>
                <a:spcPts val="0"/>
              </a:spcAft>
              <a:buSzPts val="2800"/>
              <a:buNone/>
            </a:pPr>
            <a:endParaRPr lang="en-GB" sz="1600" dirty="0"/>
          </a:p>
        </p:txBody>
      </p:sp>
      <p:pic>
        <p:nvPicPr>
          <p:cNvPr id="471" name="Google Shape;471;p25"/>
          <p:cNvPicPr preferRelativeResize="0"/>
          <p:nvPr/>
        </p:nvPicPr>
        <p:blipFill>
          <a:blip r:embed="rId4">
            <a:extLst>
              <a:ext uri="{28A0092B-C50C-407E-A947-70E740481C1C}">
                <a14:useLocalDpi xmlns:a14="http://schemas.microsoft.com/office/drawing/2010/main" val="0"/>
              </a:ext>
            </a:extLst>
          </a:blip>
          <a:stretch/>
        </p:blipFill>
        <p:spPr>
          <a:xfrm>
            <a:off x="9535849" y="5258587"/>
            <a:ext cx="1400375" cy="1416533"/>
          </a:xfrm>
          <a:prstGeom prst="rect">
            <a:avLst/>
          </a:prstGeom>
          <a:noFill/>
          <a:ln>
            <a:noFill/>
          </a:ln>
        </p:spPr>
      </p:pic>
      <p:pic>
        <p:nvPicPr>
          <p:cNvPr id="8" name="Image 6">
            <a:extLst>
              <a:ext uri="{FF2B5EF4-FFF2-40B4-BE49-F238E27FC236}">
                <a16:creationId xmlns:a16="http://schemas.microsoft.com/office/drawing/2014/main" id="{1C868B68-BBF2-169C-E237-1C0286216D35}"/>
              </a:ext>
            </a:extLst>
          </p:cNvPr>
          <p:cNvPicPr>
            <a:picLocks noChangeAspect="1"/>
          </p:cNvPicPr>
          <p:nvPr/>
        </p:nvPicPr>
        <p:blipFill>
          <a:blip r:embed="rId5"/>
          <a:stretch>
            <a:fillRect/>
          </a:stretch>
        </p:blipFill>
        <p:spPr>
          <a:xfrm rot="822444">
            <a:off x="6375187" y="1261421"/>
            <a:ext cx="1705541" cy="2371118"/>
          </a:xfrm>
          <a:prstGeom prst="rect">
            <a:avLst/>
          </a:prstGeom>
        </p:spPr>
      </p:pic>
      <p:pic>
        <p:nvPicPr>
          <p:cNvPr id="2" name="Google Shape;206;g145e159448a_0_0">
            <a:extLst>
              <a:ext uri="{FF2B5EF4-FFF2-40B4-BE49-F238E27FC236}">
                <a16:creationId xmlns:a16="http://schemas.microsoft.com/office/drawing/2014/main" id="{A64FD376-F935-5F7E-9FAD-AD7B5A5E3D02}"/>
              </a:ext>
            </a:extLst>
          </p:cNvPr>
          <p:cNvPicPr preferRelativeResize="0"/>
          <p:nvPr/>
        </p:nvPicPr>
        <p:blipFill>
          <a:blip r:embed="rId6">
            <a:alphaModFix/>
          </a:blip>
          <a:stretch>
            <a:fillRect/>
          </a:stretch>
        </p:blipFill>
        <p:spPr>
          <a:xfrm>
            <a:off x="9433096" y="2696095"/>
            <a:ext cx="3103774" cy="2410162"/>
          </a:xfrm>
          <a:prstGeom prst="rect">
            <a:avLst/>
          </a:prstGeom>
          <a:noFill/>
          <a:ln>
            <a:noFill/>
          </a:ln>
        </p:spPr>
      </p:pic>
    </p:spTree>
    <p:extLst>
      <p:ext uri="{BB962C8B-B14F-4D97-AF65-F5344CB8AC3E}">
        <p14:creationId xmlns:p14="http://schemas.microsoft.com/office/powerpoint/2010/main" val="1889617320"/>
      </p:ext>
    </p:extLst>
  </p:cSld>
  <p:clrMapOvr>
    <a:masterClrMapping/>
  </p:clrMapOvr>
</p:sld>
</file>

<file path=ppt/theme/theme1.xml><?xml version="1.0" encoding="utf-8"?>
<a:theme xmlns:a="http://schemas.openxmlformats.org/drawingml/2006/main" name="Office Theme">
  <a:themeElements>
    <a:clrScheme name="Custom 3">
      <a:dk1>
        <a:srgbClr val="545554"/>
      </a:dk1>
      <a:lt1>
        <a:srgbClr val="FFFFFF"/>
      </a:lt1>
      <a:dk2>
        <a:srgbClr val="212E3B"/>
      </a:dk2>
      <a:lt2>
        <a:srgbClr val="E7E6E6"/>
      </a:lt2>
      <a:accent1>
        <a:srgbClr val="02628C"/>
      </a:accent1>
      <a:accent2>
        <a:srgbClr val="0388C5"/>
      </a:accent2>
      <a:accent3>
        <a:srgbClr val="97467C"/>
      </a:accent3>
      <a:accent4>
        <a:srgbClr val="94CC7A"/>
      </a:accent4>
      <a:accent5>
        <a:srgbClr val="029FA0"/>
      </a:accent5>
      <a:accent6>
        <a:srgbClr val="405D78"/>
      </a:accent6>
      <a:hlink>
        <a:srgbClr val="67B7DB"/>
      </a:hlink>
      <a:folHlink>
        <a:srgbClr val="36A1D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2593</TotalTime>
  <Words>3407</Words>
  <Application>Microsoft Office PowerPoint</Application>
  <PresentationFormat>Widescreen</PresentationFormat>
  <Paragraphs>217</Paragraphs>
  <Slides>9</Slides>
  <Notes>9</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9</vt:i4>
      </vt:variant>
    </vt:vector>
  </HeadingPairs>
  <TitlesOfParts>
    <vt:vector size="18" baseType="lpstr">
      <vt:lpstr>Ink Free</vt:lpstr>
      <vt:lpstr>Arial</vt:lpstr>
      <vt:lpstr>Symbol</vt:lpstr>
      <vt:lpstr>HelveticaNeue-Light-Identity-H</vt:lpstr>
      <vt:lpstr>Calibri</vt:lpstr>
      <vt:lpstr>Helvetica Neue</vt:lpstr>
      <vt:lpstr>Times New Roman</vt:lpstr>
      <vt:lpstr>Wingdings</vt:lpstr>
      <vt:lpstr>Office Theme</vt:lpstr>
      <vt:lpstr>Standards Minimums pour la Protection de l’Enfance dans l’Action Humanitaire. - SMPE -</vt:lpstr>
      <vt:lpstr>But des Standards </vt:lpstr>
      <vt:lpstr>PowerPoint Presentation</vt:lpstr>
      <vt:lpstr>Travailler Ensemble</vt:lpstr>
      <vt:lpstr>Intro Générale au Standard 27</vt:lpstr>
      <vt:lpstr>Actions Conjointes</vt:lpstr>
      <vt:lpstr>Autres liens</vt:lpstr>
      <vt:lpstr>Exemples de la Région</vt:lpstr>
      <vt:lpstr>Vous avez besoin de plus que  la version papier?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Colleen Fitzgerald</dc:creator>
  <cp:lastModifiedBy>Joanna Wedge</cp:lastModifiedBy>
  <cp:revision>238</cp:revision>
  <dcterms:created xsi:type="dcterms:W3CDTF">2017-12-20T18:51:03Z</dcterms:created>
  <dcterms:modified xsi:type="dcterms:W3CDTF">2022-12-06T05:56:22Z</dcterms:modified>
</cp:coreProperties>
</file>