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1"/>
  </p:notesMasterIdLst>
  <p:sldIdLst>
    <p:sldId id="291" r:id="rId2"/>
    <p:sldId id="298" r:id="rId3"/>
    <p:sldId id="293" r:id="rId4"/>
    <p:sldId id="262" r:id="rId5"/>
    <p:sldId id="260" r:id="rId6"/>
    <p:sldId id="261" r:id="rId7"/>
    <p:sldId id="300" r:id="rId8"/>
    <p:sldId id="294" r:id="rId9"/>
    <p:sldId id="299" r:id="rId10"/>
  </p:sldIdLst>
  <p:sldSz cx="12192000" cy="6858000"/>
  <p:notesSz cx="6858000" cy="9144000"/>
  <p:embeddedFontLst>
    <p:embeddedFont>
      <p:font typeface="Calibri" panose="020F0502020204030204" pitchFamily="34" charset="0"/>
      <p:regular r:id="rId12"/>
      <p:bold r:id="rId13"/>
      <p:italic r:id="rId14"/>
      <p:boldItalic r:id="rId15"/>
    </p:embeddedFont>
    <p:embeddedFont>
      <p:font typeface="Helvetica Neue" panose="020B0604020202020204" charset="0"/>
      <p:regular r:id="rId16"/>
      <p:bold r:id="rId17"/>
      <p:italic r:id="rId18"/>
      <p:boldItalic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7" roundtripDataSignature="AMtx7mjgNgPNG84gPBKoGaDldmcRNtozJ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anna Davies" initials="SD" lastIdx="12" clrIdx="0">
    <p:extLst>
      <p:ext uri="{19B8F6BF-5375-455C-9EA6-DF929625EA0E}">
        <p15:presenceInfo xmlns:p15="http://schemas.microsoft.com/office/powerpoint/2012/main" userId="f7ee976ae110c36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90"/>
    <p:restoredTop sz="67871" autoAdjust="0"/>
  </p:normalViewPr>
  <p:slideViewPr>
    <p:cSldViewPr snapToGrid="0">
      <p:cViewPr varScale="1">
        <p:scale>
          <a:sx n="52" d="100"/>
          <a:sy n="52" d="100"/>
        </p:scale>
        <p:origin x="1028" y="40"/>
      </p:cViewPr>
      <p:guideLst>
        <p:guide orient="horz" pos="2160"/>
        <p:guide pos="38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9" Type="http://schemas.openxmlformats.org/officeDocument/2006/relationships/presProps" Target="presProps.xml"/><Relationship Id="rId3" Type="http://schemas.openxmlformats.org/officeDocument/2006/relationships/slide" Target="slides/slide2.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font" Target="fonts/font5.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37" Type="http://customschemas.google.com/relationships/presentationmetadata" Target="meta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Facilitateurs</a:t>
            </a:r>
            <a:r>
              <a:rPr lang="fr-FR"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Cette présentation est destinée à tous les </a:t>
            </a:r>
            <a:r>
              <a:rPr lang="fr-FR" b="0" u="sng" dirty="0"/>
              <a:t>utilisateurs potentiels </a:t>
            </a:r>
            <a:r>
              <a:rPr lang="fr-FR" b="0" dirty="0"/>
              <a:t>des SMPE. Il s’adresse principalement au personnel de la protection de l’enfance. Pensez donc à élargir certaines questions ou à fournir davantage de détails si des collègues d’autres secteurs se joignent à vous.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i="1" dirty="0"/>
              <a:t>On suppose que le groupe compte environ 20 personnes et que tout le monde dans la salle se connaît (peut-être des collègues de votre agence ou du groupe de coordination). Sinon, ajoutez 5 minutes pour des introductions rapides.</a:t>
            </a:r>
          </a:p>
          <a:p>
            <a:pPr marL="0" lvl="0" indent="0" algn="l" rtl="0">
              <a:spcBef>
                <a:spcPts val="0"/>
              </a:spcBef>
              <a:spcAft>
                <a:spcPts val="0"/>
              </a:spcAft>
              <a:buNone/>
            </a:pPr>
            <a:endParaRPr lang="es-ES" i="1" dirty="0"/>
          </a:p>
          <a:p>
            <a:r>
              <a:rPr lang="fr-FR" b="0" i="1" dirty="0"/>
              <a:t>PREPAREZ: un tableau de papier avec les </a:t>
            </a:r>
            <a:r>
              <a:rPr lang="fr-FR" b="1" i="1" dirty="0"/>
              <a:t>objectifs</a:t>
            </a:r>
            <a:r>
              <a:rPr lang="fr-FR" b="0" i="1" dirty="0"/>
              <a:t> de la session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 la fin de la session, les participants seront capables de : </a:t>
            </a:r>
            <a:endParaRPr lang="fr-FR" b="0" i="1" dirty="0"/>
          </a:p>
          <a:p>
            <a:pPr marL="171450" indent="-171450">
              <a:buFont typeface="Arial"/>
              <a:buChar char="•"/>
            </a:pPr>
            <a:r>
              <a:rPr lang="fr-FR" b="0" dirty="0">
                <a:solidFill>
                  <a:srgbClr val="FF0000"/>
                </a:solidFill>
              </a:rPr>
              <a:t>Décrire la structure des SMPE et spécialement du Pilier 4</a:t>
            </a:r>
          </a:p>
          <a:p>
            <a:pPr marL="171450" indent="-171450">
              <a:buFont typeface="Arial"/>
              <a:buChar char="•"/>
            </a:pPr>
            <a:r>
              <a:rPr lang="fr-FR" b="0" dirty="0">
                <a:solidFill>
                  <a:srgbClr val="FF0000"/>
                </a:solidFill>
              </a:rPr>
              <a:t>Montrer comment et pourquoi on utilise le manuel</a:t>
            </a:r>
          </a:p>
          <a:p>
            <a:pPr marL="0" lvl="0" indent="0" algn="l" rtl="0">
              <a:spcBef>
                <a:spcPts val="0"/>
              </a:spcBef>
              <a:spcAft>
                <a:spcPts val="0"/>
              </a:spcAft>
              <a:buFont typeface="Arial" panose="020B0604020202020204" pitchFamily="34" charset="0"/>
              <a:buNone/>
            </a:pPr>
            <a:endParaRPr lang="es-ES" dirty="0"/>
          </a:p>
          <a:p>
            <a:pPr marL="0" lvl="0" indent="0" algn="l" rtl="0">
              <a:spcBef>
                <a:spcPts val="0"/>
              </a:spcBef>
              <a:spcAft>
                <a:spcPts val="0"/>
              </a:spcAft>
              <a:buFont typeface="Arial" panose="020B0604020202020204" pitchFamily="34" charset="0"/>
              <a:buNone/>
            </a:pPr>
            <a:r>
              <a:rPr lang="fr-FR" dirty="0"/>
              <a:t>REMARQUE : si vous avez déjà effectué une session sur les piliers 1 et 2, ignorez les diapositives 2 et 8</a:t>
            </a:r>
            <a:endParaRPr lang="es-ES" dirty="0"/>
          </a:p>
          <a:p>
            <a:pPr marL="0" lvl="0" indent="0" algn="l" rtl="0">
              <a:spcBef>
                <a:spcPts val="0"/>
              </a:spcBef>
              <a:spcAft>
                <a:spcPts val="0"/>
              </a:spcAft>
              <a:buFont typeface="Arial" panose="020B0604020202020204" pitchFamily="34" charset="0"/>
              <a:buNone/>
            </a:pPr>
            <a:endParaRPr lang="es-ES" dirty="0"/>
          </a:p>
          <a:p>
            <a:pPr marL="0" lvl="0" indent="0" algn="l" rtl="0">
              <a:spcBef>
                <a:spcPts val="0"/>
              </a:spcBef>
              <a:spcAft>
                <a:spcPts val="0"/>
              </a:spcAft>
              <a:buFont typeface="Arial" panose="020B0604020202020204" pitchFamily="34" charset="0"/>
              <a:buNone/>
            </a:pPr>
            <a:r>
              <a:rPr lang="fr-FR" b="1" dirty="0"/>
              <a:t>ASTUCE : Les diapositives sont animées </a:t>
            </a:r>
            <a:r>
              <a:rPr lang="fr-FR" dirty="0"/>
              <a:t>-&gt; à chaque clic vous faites apparaître quelques mots, un titre ou une image sur la diapositive. Lisez les notes correspondantes dans les notes de l'animateur, avant de montrer le contenu suivant, afin que les participants aient le temps de traiter ce qui est dit et de lire chaque point. </a:t>
            </a:r>
            <a:endParaRPr lang="es-ES" dirty="0"/>
          </a:p>
          <a:p>
            <a:pPr marL="0" lvl="0" indent="0" algn="l" rtl="0">
              <a:spcBef>
                <a:spcPts val="0"/>
              </a:spcBef>
              <a:spcAft>
                <a:spcPts val="0"/>
              </a:spcAft>
              <a:buNone/>
            </a:pPr>
            <a:endParaRPr lang="en-US" i="1" dirty="0"/>
          </a:p>
          <a:p>
            <a:pPr>
              <a:lnSpc>
                <a:spcPct val="107000"/>
              </a:lnSpc>
              <a:spcAft>
                <a:spcPts val="800"/>
              </a:spcAft>
            </a:pPr>
            <a:endParaRPr lang="fr-FR"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99D3823-16DC-42CD-BA98-D653306EA835}" type="slidenum">
              <a:rPr lang="fr-FR" smtClean="0"/>
              <a:t>1</a:t>
            </a:fld>
            <a:endParaRPr lang="fr-FR"/>
          </a:p>
        </p:txBody>
      </p:sp>
    </p:spTree>
    <p:extLst>
      <p:ext uri="{BB962C8B-B14F-4D97-AF65-F5344CB8AC3E}">
        <p14:creationId xmlns:p14="http://schemas.microsoft.com/office/powerpoint/2010/main" val="1343971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dirty="0"/>
              <a:t>Les donateurs, les gouvernements locaux, les collègues d'autres secteurs et nos bénéficiaires eux-mêmes veulent savoir ce que nous faisons et pourquoi. Les SMPE / « CPMS » sont notre référence. Ils sont le principal moyen d'opérationnaliser ou de concrétiser les droits de l'enfant dans la pratique de l'intervention humanitaire. </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Il s'agit d'un outil collaboratif et inter-agences, qui s'articule avec d'autres initiatives, telles que les normes humanitaires fondamentales et les normes d'inclusion humanitaire.</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Chaque fois que cela est pertinent, les SMPE/ CPMS s'alignent sur les 7 stratégies d'INSPIRE pour mettre fin à la violence contre les enfants - les icônes de l'initiative sont d'ailleurs dispersées dans le texte. En outre, la norme humanitaire fondamentale sur la qualité et la responsabilité est mise en évidence dans l'introduction et résonne dans tout le manuel.</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La contextualisation est encouragée et peut créer une appropriation des normes à tous les niveaux. Elle permet à un large éventail d'acteurs de mieux comprendre la protection de l'enfance dans un contexte spécifique. Les groupes de coordination nationaux sont donc encouragés à adapter les SMPE. Veuillez en discuter avec vos collègues au niveau local, puis demandez conseil à l'équipe mondiale du CPMS. Regardez la vidéo de contextualisation sur la chaîne </a:t>
            </a:r>
            <a:r>
              <a:rPr lang="fr-FR" dirty="0" err="1"/>
              <a:t>youtube</a:t>
            </a:r>
            <a:r>
              <a:rPr lang="fr-FR" dirty="0"/>
              <a:t> de l'Alliance.</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ENCADRÉ : Les SMPE visent à améliorer la qualité et la responsabilité de notre programmation et à accroître l'impact pour la protection et le bien-être des enfants dans l'action humanitaire (contextes de déplacement interne et de réfugiés), en établissant des principes, des preuves, une prévention et des objectifs communs à atteindre. Ils constituent une synthèse des bonnes pratiques et de l'apprentissage à ce jour</a:t>
            </a:r>
          </a:p>
        </p:txBody>
      </p:sp>
      <p:sp>
        <p:nvSpPr>
          <p:cNvPr id="258" name="Google Shape;25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fr-FR" sz="1800" dirty="0">
                <a:effectLst/>
                <a:latin typeface="Times New Roman" panose="02020603050405020304" pitchFamily="18" charset="0"/>
                <a:ea typeface="Times New Roman" panose="02020603050405020304" pitchFamily="18" charset="0"/>
              </a:rPr>
              <a:t>Voici une présentation de la structure des SMPE : il y a 28 Standards répartis en quatre piliers, et les 10 principes de la protection de l’enfance dans l’action humanitaire y sont intégrés. </a:t>
            </a:r>
          </a:p>
          <a:p>
            <a:r>
              <a:rPr lang="fr-FR" sz="1800" dirty="0">
                <a:effectLst/>
                <a:latin typeface="Times New Roman" panose="02020603050405020304" pitchFamily="18" charset="0"/>
                <a:ea typeface="Times New Roman" panose="02020603050405020304" pitchFamily="18" charset="0"/>
              </a:rPr>
              <a:t>Vous trouverez cette présentation à la fin des SMPE. Elle permet de trouver rapidement le ou les sujets qui vous intéressent dans le guide. »</a:t>
            </a:r>
          </a:p>
          <a:p>
            <a:pPr marL="0" lvl="0" indent="0" algn="l" rtl="0">
              <a:spcBef>
                <a:spcPts val="0"/>
              </a:spcBef>
              <a:spcAft>
                <a:spcPts val="0"/>
              </a:spcAft>
              <a:buNone/>
            </a:pPr>
            <a:endParaRPr dirty="0"/>
          </a:p>
          <a:p>
            <a:pPr marL="0" lvl="0" indent="0" algn="l" rtl="0">
              <a:spcBef>
                <a:spcPts val="0"/>
              </a:spcBef>
              <a:spcAft>
                <a:spcPts val="0"/>
              </a:spcAft>
              <a:buNone/>
            </a:pPr>
            <a:r>
              <a:rPr lang="fr-FR" dirty="0"/>
              <a:t>Cette présentation se concentre sur le Standard 25 Nutrition et protection de l’enfance</a:t>
            </a:r>
            <a:endParaRPr dirty="0"/>
          </a:p>
        </p:txBody>
      </p:sp>
      <p:sp>
        <p:nvSpPr>
          <p:cNvPr id="285" name="Google Shape;28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351c3ce7f4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g1351c3ce7f4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fr-FR" dirty="0"/>
              <a:t>Le CPMS comporte une section complète consacrée au personnel de la protection de l'enfance qui travaille avec d'autres acteurs humanitaires et apprend d'eux pour améliorer la protection et le bien-être des enfants.</a:t>
            </a:r>
          </a:p>
          <a:p>
            <a:pPr marL="171450" marR="0" lvl="0" indent="-171450" algn="l" rtl="0">
              <a:lnSpc>
                <a:spcPct val="100000"/>
              </a:lnSpc>
              <a:spcBef>
                <a:spcPts val="0"/>
              </a:spcBef>
              <a:spcAft>
                <a:spcPts val="0"/>
              </a:spcAft>
              <a:buClr>
                <a:schemeClr val="dk1"/>
              </a:buClr>
              <a:buSzPts val="1200"/>
              <a:buFont typeface="Arial"/>
              <a:buChar char="•"/>
            </a:pPr>
            <a:endParaRPr lang="fr-FR" dirty="0"/>
          </a:p>
          <a:p>
            <a:pPr marL="171450" marR="0" lvl="0" indent="-171450" algn="l" rtl="0">
              <a:lnSpc>
                <a:spcPct val="100000"/>
              </a:lnSpc>
              <a:spcBef>
                <a:spcPts val="0"/>
              </a:spcBef>
              <a:spcAft>
                <a:spcPts val="0"/>
              </a:spcAft>
              <a:buClr>
                <a:schemeClr val="dk1"/>
              </a:buClr>
              <a:buSzPts val="1200"/>
              <a:buFont typeface="Arial"/>
              <a:buChar char="•"/>
            </a:pPr>
            <a:r>
              <a:rPr lang="fr-FR" dirty="0"/>
              <a:t>CLICK : Les approches multisectorielles reflètent les besoins interconnectés des enfants et soulignent la responsabilité collective de tous les acteurs humanitaires pour protéger les enfants et leurs familles. </a:t>
            </a:r>
          </a:p>
          <a:p>
            <a:pPr marL="171450" marR="0" lvl="0" indent="-171450" algn="l" rtl="0">
              <a:lnSpc>
                <a:spcPct val="100000"/>
              </a:lnSpc>
              <a:spcBef>
                <a:spcPts val="0"/>
              </a:spcBef>
              <a:spcAft>
                <a:spcPts val="0"/>
              </a:spcAft>
              <a:buClr>
                <a:schemeClr val="dk1"/>
              </a:buClr>
              <a:buSzPts val="1200"/>
              <a:buFont typeface="Arial"/>
              <a:buChar char="•"/>
            </a:pPr>
            <a:r>
              <a:rPr lang="fr-FR" dirty="0"/>
              <a:t>CLIC : les approches multisectorielles reflètent les besoins interconnectés des enfants et soulignent la responsabilité collective de tous les acteurs humanitaires pour protéger les enfants et leurs familles. Les risques liés à la protection des enfants sont étroitement liés au travail des acteurs humanitaires car leurs besoins relèvent de tous les secteurs. </a:t>
            </a:r>
          </a:p>
          <a:p>
            <a:pPr marL="171450" marR="0" lvl="0" indent="-171450" algn="l" rtl="0">
              <a:lnSpc>
                <a:spcPct val="100000"/>
              </a:lnSpc>
              <a:spcBef>
                <a:spcPts val="0"/>
              </a:spcBef>
              <a:spcAft>
                <a:spcPts val="0"/>
              </a:spcAft>
              <a:buClr>
                <a:schemeClr val="dk1"/>
              </a:buClr>
              <a:buSzPts val="1200"/>
              <a:buFont typeface="Arial"/>
              <a:buChar char="•"/>
            </a:pPr>
            <a:endParaRPr lang="fr-FR" dirty="0"/>
          </a:p>
          <a:p>
            <a:pPr marL="171450" marR="0" lvl="0" indent="-171450" algn="l" rtl="0">
              <a:lnSpc>
                <a:spcPct val="100000"/>
              </a:lnSpc>
              <a:spcBef>
                <a:spcPts val="0"/>
              </a:spcBef>
              <a:spcAft>
                <a:spcPts val="0"/>
              </a:spcAft>
              <a:buClr>
                <a:schemeClr val="dk1"/>
              </a:buClr>
              <a:buSzPts val="1200"/>
              <a:buFont typeface="Arial"/>
              <a:buChar char="•"/>
            </a:pPr>
            <a:r>
              <a:rPr lang="fr-FR" dirty="0"/>
              <a:t>CLIQUEZ : La programmation multisectorielle - qui inclut et prend en compte les considérations de protection de l'enfant (telles que les risques particuliers, les vulnérabilités, les stades de développement, etc.) peut être un moyen efficace d'obtenir des résultats réels et de meilleure qualité pour les deux / tous les secteurs.</a:t>
            </a:r>
          </a:p>
          <a:p>
            <a:pPr marL="171450" marR="0" lvl="0" indent="-171450" algn="l" rtl="0">
              <a:lnSpc>
                <a:spcPct val="100000"/>
              </a:lnSpc>
              <a:spcBef>
                <a:spcPts val="0"/>
              </a:spcBef>
              <a:spcAft>
                <a:spcPts val="0"/>
              </a:spcAft>
              <a:buClr>
                <a:schemeClr val="dk1"/>
              </a:buClr>
              <a:buSzPts val="1200"/>
              <a:buFont typeface="Arial"/>
              <a:buChar char="•"/>
            </a:pPr>
            <a:endParaRPr lang="fr-FR" dirty="0"/>
          </a:p>
          <a:p>
            <a:pPr marL="171450" marR="0" lvl="0" indent="-171450" algn="l" rtl="0">
              <a:lnSpc>
                <a:spcPct val="100000"/>
              </a:lnSpc>
              <a:spcBef>
                <a:spcPts val="0"/>
              </a:spcBef>
              <a:spcAft>
                <a:spcPts val="0"/>
              </a:spcAft>
              <a:buClr>
                <a:schemeClr val="dk1"/>
              </a:buClr>
              <a:buSzPts val="1200"/>
              <a:buFont typeface="Arial"/>
              <a:buChar char="•"/>
            </a:pPr>
            <a:r>
              <a:rPr lang="fr-FR" dirty="0"/>
              <a:t>CLIQUEZ : </a:t>
            </a:r>
            <a:r>
              <a:rPr lang="fr-FR" dirty="0" err="1"/>
              <a:t>Working</a:t>
            </a:r>
            <a:r>
              <a:rPr lang="fr-FR" dirty="0"/>
              <a:t> </a:t>
            </a:r>
            <a:r>
              <a:rPr lang="fr-FR" dirty="0" err="1"/>
              <a:t>Together</a:t>
            </a:r>
            <a:r>
              <a:rPr lang="fr-FR" dirty="0"/>
              <a:t> (Travailler Ensemble) est un cadre intersectoriel visant à promouvoir la protection et le bien-être des enfants à l'aide de normes humanitaires. Il a été créé par un processus consultatif à grande échelle, et est mis à jour tous les 6 mois. Actuellement, les secteurs prioritaires sont : la santé, l'éducation, la sécurité alimentaire, la coordination et la gestion des camps.</a:t>
            </a:r>
          </a:p>
          <a:p>
            <a:pPr marL="171450" marR="0" lvl="0" indent="-171450" algn="l" rtl="0">
              <a:lnSpc>
                <a:spcPct val="100000"/>
              </a:lnSpc>
              <a:spcBef>
                <a:spcPts val="0"/>
              </a:spcBef>
              <a:spcAft>
                <a:spcPts val="0"/>
              </a:spcAft>
              <a:buClr>
                <a:schemeClr val="dk1"/>
              </a:buClr>
              <a:buSzPts val="1200"/>
              <a:buFont typeface="Arial"/>
              <a:buChar char="•"/>
            </a:pPr>
            <a:r>
              <a:rPr lang="fr-FR" dirty="0"/>
              <a:t>CLIQUEZ : Consultez le microsite de l'initiative mondiale "</a:t>
            </a:r>
            <a:r>
              <a:rPr lang="fr-FR" dirty="0" err="1"/>
              <a:t>Working</a:t>
            </a:r>
            <a:r>
              <a:rPr lang="fr-FR" dirty="0"/>
              <a:t> </a:t>
            </a:r>
            <a:r>
              <a:rPr lang="fr-FR" dirty="0" err="1"/>
              <a:t>across</a:t>
            </a:r>
            <a:r>
              <a:rPr lang="fr-FR" dirty="0"/>
              <a:t> </a:t>
            </a:r>
            <a:r>
              <a:rPr lang="fr-FR" dirty="0" err="1"/>
              <a:t>Sectors</a:t>
            </a:r>
            <a:r>
              <a:rPr lang="fr-FR" dirty="0"/>
              <a:t>" et les dossiers de ressources spécifiques aux secteurs.</a:t>
            </a:r>
          </a:p>
          <a:p>
            <a:pPr marL="0" marR="0" lvl="0" indent="0" algn="l" rtl="0">
              <a:lnSpc>
                <a:spcPct val="100000"/>
              </a:lnSpc>
              <a:spcBef>
                <a:spcPts val="0"/>
              </a:spcBef>
              <a:spcAft>
                <a:spcPts val="0"/>
              </a:spcAft>
              <a:buClr>
                <a:schemeClr val="dk1"/>
              </a:buClr>
              <a:buSzPts val="1200"/>
              <a:buFont typeface="Arial"/>
              <a:buNone/>
            </a:pPr>
            <a:endParaRPr dirty="0"/>
          </a:p>
        </p:txBody>
      </p:sp>
      <p:sp>
        <p:nvSpPr>
          <p:cNvPr id="206" name="Google Shape;206;g1351c3ce7f4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a:p>
            <a:pPr marL="171450" marR="0" lvl="0" indent="-171450" algn="l" rtl="0">
              <a:lnSpc>
                <a:spcPct val="100000"/>
              </a:lnSpc>
              <a:spcBef>
                <a:spcPts val="0"/>
              </a:spcBef>
              <a:spcAft>
                <a:spcPts val="0"/>
              </a:spcAft>
              <a:buClr>
                <a:schemeClr val="dk1"/>
              </a:buClr>
              <a:buSzPts val="1200"/>
              <a:buFont typeface="Arial"/>
              <a:buChar char="•"/>
            </a:pPr>
            <a:r>
              <a:rPr lang="fr-FR" noProof="0" dirty="0"/>
              <a:t>Ce Standard fait partie du quatrième pilier des Standards relatifs à la collaboration intersectorielle. </a:t>
            </a:r>
          </a:p>
          <a:p>
            <a:pPr marL="171450" marR="0" lvl="0" indent="-171450" algn="l" rtl="0">
              <a:lnSpc>
                <a:spcPct val="100000"/>
              </a:lnSpc>
              <a:spcBef>
                <a:spcPts val="0"/>
              </a:spcBef>
              <a:spcAft>
                <a:spcPts val="0"/>
              </a:spcAft>
              <a:buClr>
                <a:schemeClr val="dk1"/>
              </a:buClr>
              <a:buSzPts val="1200"/>
              <a:buFont typeface="Arial"/>
              <a:buChar char="•"/>
            </a:pPr>
            <a:r>
              <a:rPr lang="fr-FR" noProof="0" dirty="0"/>
              <a:t>Les approches multisectorielles reflètent les besoins interconnectés des enfants et soulignent la responsabilité collective de tous les acteurs humanitaires pour protéger les enfants et leurs familles. Les risques liés à la protection de l'enfance sont étroitement liés au travail des autres secteurs car les enfants ont des besoins qui relèvent de tous les secteurs. </a:t>
            </a:r>
          </a:p>
          <a:p>
            <a:pPr marL="171450" marR="0" lvl="0" indent="-171450" algn="l" rtl="0">
              <a:lnSpc>
                <a:spcPct val="100000"/>
              </a:lnSpc>
              <a:spcBef>
                <a:spcPts val="0"/>
              </a:spcBef>
              <a:spcAft>
                <a:spcPts val="0"/>
              </a:spcAft>
              <a:buClr>
                <a:schemeClr val="dk1"/>
              </a:buClr>
              <a:buSzPts val="1200"/>
              <a:buFont typeface="Arial"/>
              <a:buChar char="•"/>
            </a:pPr>
            <a:r>
              <a:rPr lang="fr-FR" noProof="0" dirty="0"/>
              <a:t>Un moyen très efficace d'obtenir un impact réel et de meilleure qualité est la programmation multisectorielle qui inclut et prend en compte les considérations relatives à la protection de l'enfance (telles que les risques particuliers, les vulnérabilités, les stades de développement, etc. des enfants).</a:t>
            </a:r>
          </a:p>
          <a:p>
            <a:pPr marL="171450" marR="0" lvl="0" indent="-95250" algn="l" rtl="0">
              <a:lnSpc>
                <a:spcPct val="100000"/>
              </a:lnSpc>
              <a:spcBef>
                <a:spcPts val="0"/>
              </a:spcBef>
              <a:spcAft>
                <a:spcPts val="0"/>
              </a:spcAft>
              <a:buClr>
                <a:schemeClr val="dk1"/>
              </a:buClr>
              <a:buSzPts val="1200"/>
              <a:buFont typeface="Arial"/>
              <a:buNone/>
            </a:pPr>
            <a:endParaRPr lang="fr-FR" noProof="0" dirty="0"/>
          </a:p>
          <a:p>
            <a:pPr marL="171450" lvl="0" indent="-171450" algn="l" rtl="0">
              <a:lnSpc>
                <a:spcPct val="100000"/>
              </a:lnSpc>
              <a:spcBef>
                <a:spcPts val="0"/>
              </a:spcBef>
              <a:spcAft>
                <a:spcPts val="0"/>
              </a:spcAft>
              <a:buSzPts val="1400"/>
              <a:buFont typeface="Arial"/>
              <a:buChar char="•"/>
            </a:pPr>
            <a:r>
              <a:rPr lang="fr-FR" noProof="0" dirty="0"/>
              <a:t>Les déséquilibres nutritionnels s'aggravent souvent en temps de crise, lorsque les personnes ayant la charge d'enfants luttent pour fournir de la nourriture, un revenu et des soins de santé à leur famille. La séparation des familles peut devenir plus probable. Les enfants ou les personnes ayant la charge d'enfants peuvent partir à la recherche d'un travail rémunéré, y compris un travail dangereux, peuvent abandonner l'école et perdre le soutien de leurs pairs. Les familles peuvent placer leurs enfants en institution pour qu'ils aient accès à de la nourriture.</a:t>
            </a:r>
          </a:p>
          <a:p>
            <a:pPr marL="171450" lvl="0" indent="-171450" algn="l" rtl="0">
              <a:lnSpc>
                <a:spcPct val="100000"/>
              </a:lnSpc>
              <a:spcBef>
                <a:spcPts val="0"/>
              </a:spcBef>
              <a:spcAft>
                <a:spcPts val="0"/>
              </a:spcAft>
              <a:buSzPts val="1400"/>
              <a:buFont typeface="Arial"/>
              <a:buChar char="•"/>
            </a:pPr>
            <a:r>
              <a:rPr lang="fr-FR" noProof="0" dirty="0">
                <a:latin typeface="Arial"/>
                <a:ea typeface="Arial"/>
                <a:cs typeface="Arial"/>
                <a:sym typeface="Arial"/>
              </a:rPr>
              <a:t>La nutrition et la protection de l'enfance ciblent des groupes similaires qui sont particulièrement vulnérables.</a:t>
            </a:r>
          </a:p>
          <a:p>
            <a:pPr marL="0" lvl="0" indent="0" algn="l" rtl="0">
              <a:lnSpc>
                <a:spcPct val="100000"/>
              </a:lnSpc>
              <a:spcBef>
                <a:spcPts val="0"/>
              </a:spcBef>
              <a:spcAft>
                <a:spcPts val="0"/>
              </a:spcAft>
              <a:buSzPts val="1400"/>
              <a:buFont typeface="Arial"/>
              <a:buNone/>
            </a:pPr>
            <a:r>
              <a:rPr lang="fr-FR" b="1" noProof="0" dirty="0">
                <a:latin typeface="Arial"/>
                <a:ea typeface="Arial"/>
                <a:cs typeface="Arial"/>
                <a:sym typeface="Arial"/>
              </a:rPr>
              <a:t>Sujet de discussion : </a:t>
            </a:r>
            <a:r>
              <a:rPr lang="fr-FR" noProof="0" dirty="0">
                <a:latin typeface="Arial"/>
                <a:ea typeface="Arial"/>
                <a:cs typeface="Arial"/>
                <a:sym typeface="Arial"/>
              </a:rPr>
              <a:t>Quels groupes sont confrontés à la fois aux risques liés à la protection de l'enfance et à la nutrition ?</a:t>
            </a:r>
            <a:endParaRPr lang="fr-FR" noProof="0" dirty="0"/>
          </a:p>
          <a:p>
            <a:pPr marL="0" lvl="0" indent="0" algn="l" rtl="0">
              <a:lnSpc>
                <a:spcPct val="100000"/>
              </a:lnSpc>
              <a:spcBef>
                <a:spcPts val="0"/>
              </a:spcBef>
              <a:spcAft>
                <a:spcPts val="0"/>
              </a:spcAft>
              <a:buSzPts val="1400"/>
              <a:buFont typeface="Arial"/>
              <a:buNone/>
            </a:pPr>
            <a:r>
              <a:rPr lang="fr-FR" noProof="0" dirty="0">
                <a:latin typeface="Arial"/>
                <a:ea typeface="Arial"/>
                <a:cs typeface="Arial"/>
                <a:sym typeface="Arial"/>
              </a:rPr>
              <a:t>--&gt; Ménages dirigés par des enfants ; Enfants sans soins parentaux ou séparés de leur famille ; Mères enceintes et allaitantes de moins de 18 ans ; Enfants handicapés ; Enfants montrant des signes d'abus physiques, sexuels ; Enfants montrant des signes de détresse mentale ; Enfants pris en charge par un parent/tuteur en détresse mentale ; Enfants pris en charge par un parent/tuteur incapable de s'occuper d'eux, etc. </a:t>
            </a:r>
            <a:endParaRPr lang="fr-FR" noProof="0" dirty="0"/>
          </a:p>
          <a:p>
            <a:pPr marL="0" lvl="0" indent="0" algn="l" rtl="0">
              <a:lnSpc>
                <a:spcPct val="100000"/>
              </a:lnSpc>
              <a:spcBef>
                <a:spcPts val="0"/>
              </a:spcBef>
              <a:spcAft>
                <a:spcPts val="0"/>
              </a:spcAft>
              <a:buSzPts val="1400"/>
              <a:buFont typeface="Arial"/>
              <a:buNone/>
            </a:pPr>
            <a:endParaRPr lang="fr-FR" noProof="0" dirty="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fr-FR" i="1" noProof="0" dirty="0"/>
              <a:t>[l'icône </a:t>
            </a:r>
            <a:r>
              <a:rPr lang="fr-FR" b="1" i="1" noProof="0" dirty="0"/>
              <a:t>Adolescent / Nourrisson</a:t>
            </a:r>
            <a:r>
              <a:rPr lang="fr-FR" i="1" noProof="0" dirty="0"/>
              <a:t>] </a:t>
            </a:r>
            <a:r>
              <a:rPr lang="fr-FR" i="0" noProof="0" dirty="0"/>
              <a:t>montrent le lien dans la programmation, c'est-à-dire : soutien à l'alimentation du nourrisson et du jeune enfant (IYCF) ; cours d'allaitement et groupes de soutien par les pairs pour les adolescentes enceintes. Les acteurs de la nutrition et de la protection de l'enfance ont des opportunités clés de collaboration, notamment au cours des trois premières années de la vie des enfants et pendant l'adolescence.</a:t>
            </a:r>
          </a:p>
          <a:p>
            <a:pPr marL="0" marR="0" lvl="0" indent="0" algn="l" rtl="0">
              <a:lnSpc>
                <a:spcPct val="100000"/>
              </a:lnSpc>
              <a:spcBef>
                <a:spcPts val="0"/>
              </a:spcBef>
              <a:spcAft>
                <a:spcPts val="0"/>
              </a:spcAft>
              <a:buClr>
                <a:srgbClr val="000000"/>
              </a:buClr>
              <a:buSzPts val="1400"/>
              <a:buFont typeface="Arial"/>
              <a:buNone/>
            </a:pPr>
            <a:endParaRPr lang="en-US" dirty="0"/>
          </a:p>
          <a:p>
            <a:pPr marL="0" lvl="0" indent="0" algn="l" rtl="0">
              <a:lnSpc>
                <a:spcPct val="100000"/>
              </a:lnSpc>
              <a:spcBef>
                <a:spcPts val="0"/>
              </a:spcBef>
              <a:spcAft>
                <a:spcPts val="0"/>
              </a:spcAft>
              <a:buSzPts val="1400"/>
              <a:buFont typeface="Arial"/>
              <a:buNone/>
            </a:pPr>
            <a:endParaRPr b="1" dirty="0">
              <a:latin typeface="Arial"/>
              <a:ea typeface="Arial"/>
              <a:cs typeface="Arial"/>
              <a:sym typeface="Arial"/>
            </a:endParaRPr>
          </a:p>
          <a:p>
            <a:pPr marL="171450" lvl="0" indent="-82550" algn="l" rtl="0">
              <a:lnSpc>
                <a:spcPct val="100000"/>
              </a:lnSpc>
              <a:spcBef>
                <a:spcPts val="0"/>
              </a:spcBef>
              <a:spcAft>
                <a:spcPts val="0"/>
              </a:spcAft>
              <a:buSzPts val="1400"/>
              <a:buFont typeface="Arial"/>
              <a:buNone/>
            </a:pPr>
            <a:endParaRPr dirty="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dirty="0"/>
          </a:p>
        </p:txBody>
      </p:sp>
      <p:sp>
        <p:nvSpPr>
          <p:cNvPr id="218" name="Google Shape;21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1" u="none" strike="noStrike"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fr-FR" sz="1200" b="0" i="0" u="none" strike="noStrike" noProof="0" dirty="0">
                <a:latin typeface="Arial"/>
                <a:ea typeface="Arial"/>
                <a:cs typeface="Arial"/>
                <a:sym typeface="Arial"/>
              </a:rPr>
              <a:t>Le Standard 25 stipule : "Les enfants et les personnes ayant la charge d'enfants, en particulier les femmes et les filles enceintes et allaitantes, ont accès à des services de nutrition sûrs, adéquats et appropriés". </a:t>
            </a:r>
          </a:p>
          <a:p>
            <a:pPr marL="0" marR="0" lvl="0" indent="0" algn="l" rtl="0">
              <a:lnSpc>
                <a:spcPct val="100000"/>
              </a:lnSpc>
              <a:spcBef>
                <a:spcPts val="0"/>
              </a:spcBef>
              <a:spcAft>
                <a:spcPts val="0"/>
              </a:spcAft>
              <a:buClr>
                <a:schemeClr val="dk1"/>
              </a:buClr>
              <a:buSzPts val="1200"/>
              <a:buFont typeface="Calibri"/>
              <a:buNone/>
            </a:pPr>
            <a:endParaRPr lang="fr-FR" noProof="0" dirty="0">
              <a:latin typeface="Arial"/>
              <a:ea typeface="Arial"/>
              <a:cs typeface="Arial"/>
              <a:sym typeface="Arial"/>
            </a:endParaRPr>
          </a:p>
          <a:p>
            <a:pPr marL="171450" lvl="0" indent="-171450" algn="l" rtl="0">
              <a:lnSpc>
                <a:spcPct val="100000"/>
              </a:lnSpc>
              <a:spcBef>
                <a:spcPts val="0"/>
              </a:spcBef>
              <a:spcAft>
                <a:spcPts val="0"/>
              </a:spcAft>
              <a:buSzPts val="1400"/>
              <a:buFont typeface="Arial"/>
              <a:buChar char="•"/>
            </a:pPr>
            <a:r>
              <a:rPr lang="fr-FR" noProof="0" dirty="0"/>
              <a:t>Il existe de nombreuses possibilités d'intégrer des approches, notamment :</a:t>
            </a:r>
          </a:p>
          <a:p>
            <a:pPr marL="457200" lvl="0" indent="-228600" algn="l" rtl="0">
              <a:lnSpc>
                <a:spcPct val="100000"/>
              </a:lnSpc>
              <a:spcBef>
                <a:spcPts val="0"/>
              </a:spcBef>
              <a:spcAft>
                <a:spcPts val="0"/>
              </a:spcAft>
              <a:buSzPts val="1400"/>
              <a:buFont typeface="Arial"/>
              <a:buChar char="•"/>
            </a:pPr>
            <a:r>
              <a:rPr lang="fr-FR" u="none" noProof="0" dirty="0">
                <a:solidFill>
                  <a:schemeClr val="hlink"/>
                </a:solidFill>
              </a:rPr>
              <a:t>Les évaluations des risques : La séparation des familles est plus probable là où la malnutrition existe. Les enfants ou les personnes ayant la charge d'enfants peuvent partir pour trouver un travail rémunéré, y compris un travail dangereux. Les familles peuvent placer leurs enfants en institution pour qu'ils aient accès à la nourriture. Les enfants peuvent abandonner l'école et perdre le soutien de leurs pairs. Il est essentiel de prévenir la séparation des enfants dans les ménages à risque de malnutrition et/ou de problèmes de protection de l'enfance.</a:t>
            </a:r>
            <a:endParaRPr lang="fr-FR" noProof="0" dirty="0"/>
          </a:p>
          <a:p>
            <a:pPr marL="457200" lvl="0" indent="-228600" algn="l" rtl="0">
              <a:lnSpc>
                <a:spcPct val="100000"/>
              </a:lnSpc>
              <a:spcBef>
                <a:spcPts val="0"/>
              </a:spcBef>
              <a:spcAft>
                <a:spcPts val="0"/>
              </a:spcAft>
              <a:buSzPts val="1400"/>
              <a:buFont typeface="Arial"/>
              <a:buChar char="•"/>
            </a:pPr>
            <a:r>
              <a:rPr lang="fr-FR" noProof="0" dirty="0">
                <a:solidFill>
                  <a:srgbClr val="5F7085"/>
                </a:solidFill>
              </a:rPr>
              <a:t>Gestion conjointe des cas (surmonter les obstacles à l'accès aux services de nutrition)</a:t>
            </a:r>
          </a:p>
          <a:p>
            <a:pPr marL="457200" marR="0" lvl="0" indent="-228600" algn="l" rtl="0">
              <a:lnSpc>
                <a:spcPct val="100000"/>
              </a:lnSpc>
              <a:spcBef>
                <a:spcPts val="0"/>
              </a:spcBef>
              <a:spcAft>
                <a:spcPts val="0"/>
              </a:spcAft>
              <a:buClr>
                <a:srgbClr val="000000"/>
              </a:buClr>
              <a:buSzPts val="1400"/>
              <a:buFont typeface="Arial"/>
              <a:buChar char="•"/>
            </a:pPr>
            <a:r>
              <a:rPr lang="fr-FR" noProof="0" dirty="0">
                <a:solidFill>
                  <a:srgbClr val="5F7085"/>
                </a:solidFill>
              </a:rPr>
              <a:t>Soutien holistique pour des services accessibles (interventions nutritionnelles qui n'encouragent pas l'abandon scolaire, la séparation des familles ou le travail des enfants ; programmes de parentalité positive, de soutien psychosocial et de résilience des enfants)</a:t>
            </a:r>
          </a:p>
          <a:p>
            <a:pPr marL="457200" lvl="0" indent="-228600" algn="l" rtl="0">
              <a:lnSpc>
                <a:spcPct val="100000"/>
              </a:lnSpc>
              <a:spcBef>
                <a:spcPts val="0"/>
              </a:spcBef>
              <a:spcAft>
                <a:spcPts val="0"/>
              </a:spcAft>
              <a:buSzPts val="1400"/>
              <a:buFont typeface="Arial"/>
              <a:buChar char="•"/>
            </a:pPr>
            <a:r>
              <a:rPr lang="fr-FR" noProof="0" dirty="0">
                <a:solidFill>
                  <a:srgbClr val="5F7085"/>
                </a:solidFill>
              </a:rPr>
              <a:t>Encouragement à une prise en charge et à des soins appropriés (conseil, soutien et promotion de l'allaitement) ;</a:t>
            </a:r>
          </a:p>
          <a:p>
            <a:pPr marL="457200" lvl="0" indent="-228600" algn="l" rtl="0">
              <a:lnSpc>
                <a:spcPct val="100000"/>
              </a:lnSpc>
              <a:spcBef>
                <a:spcPts val="0"/>
              </a:spcBef>
              <a:spcAft>
                <a:spcPts val="0"/>
              </a:spcAft>
              <a:buSzPts val="1400"/>
              <a:buFont typeface="Arial"/>
              <a:buChar char="•"/>
            </a:pPr>
            <a:r>
              <a:rPr lang="fr-FR" noProof="0" dirty="0">
                <a:solidFill>
                  <a:srgbClr val="5F7085"/>
                </a:solidFill>
              </a:rPr>
              <a:t>Programmes conjoints d'alimentation thérapeutique, complémentaire ou généralisée et de parentalité positive ; et</a:t>
            </a:r>
          </a:p>
          <a:p>
            <a:pPr marL="914400" lvl="1" indent="-228600" algn="l" rtl="0">
              <a:lnSpc>
                <a:spcPct val="100000"/>
              </a:lnSpc>
              <a:spcBef>
                <a:spcPts val="0"/>
              </a:spcBef>
              <a:spcAft>
                <a:spcPts val="0"/>
              </a:spcAft>
              <a:buSzPts val="1400"/>
              <a:buFont typeface="Arial"/>
              <a:buChar char="•"/>
            </a:pPr>
            <a:r>
              <a:rPr lang="fr-FR" noProof="0" dirty="0">
                <a:solidFill>
                  <a:srgbClr val="5F7085"/>
                </a:solidFill>
              </a:rPr>
              <a:t>Des espaces multi-usages qui répondent aux besoins des deux secteurs</a:t>
            </a:r>
          </a:p>
          <a:p>
            <a:pPr marL="914400" marR="0" lvl="1" indent="-228600" algn="l" rtl="0">
              <a:lnSpc>
                <a:spcPct val="100000"/>
              </a:lnSpc>
              <a:spcBef>
                <a:spcPts val="0"/>
              </a:spcBef>
              <a:spcAft>
                <a:spcPts val="0"/>
              </a:spcAft>
              <a:buClr>
                <a:srgbClr val="000000"/>
              </a:buClr>
              <a:buSzPts val="1400"/>
              <a:buFont typeface="Arial"/>
              <a:buChar char="•"/>
            </a:pPr>
            <a:r>
              <a:rPr lang="fr-FR" noProof="0" dirty="0">
                <a:solidFill>
                  <a:schemeClr val="dk2"/>
                </a:solidFill>
              </a:rPr>
              <a:t>Le référencement vers des services appropriés et multisectoriels</a:t>
            </a:r>
          </a:p>
        </p:txBody>
      </p:sp>
      <p:sp>
        <p:nvSpPr>
          <p:cNvPr id="232" name="Google Shape;23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0" algn="l" rtl="0">
              <a:lnSpc>
                <a:spcPct val="100000"/>
              </a:lnSpc>
              <a:spcBef>
                <a:spcPts val="0"/>
              </a:spcBef>
              <a:spcAft>
                <a:spcPts val="0"/>
              </a:spcAft>
              <a:buSzPts val="1400"/>
              <a:buFont typeface="Arial"/>
              <a:buNone/>
            </a:pPr>
            <a:r>
              <a:rPr lang="fr-FR" noProof="0" dirty="0"/>
              <a:t>Les interventions de réponse intégrée pour les ménages à risque de malnutrition et/ou les préoccupations de protection de l'enfance peuvent inclure :</a:t>
            </a:r>
          </a:p>
          <a:p>
            <a:pPr marL="457200" lvl="0" indent="-228600" algn="l" rtl="0">
              <a:lnSpc>
                <a:spcPct val="100000"/>
              </a:lnSpc>
              <a:spcBef>
                <a:spcPts val="0"/>
              </a:spcBef>
              <a:spcAft>
                <a:spcPts val="0"/>
              </a:spcAft>
              <a:buSzPts val="1400"/>
              <a:buFont typeface="Arial"/>
              <a:buChar char="•"/>
            </a:pPr>
            <a:r>
              <a:rPr lang="fr-FR" noProof="0" dirty="0"/>
              <a:t>La mobilisation communautaire ;</a:t>
            </a:r>
          </a:p>
          <a:p>
            <a:pPr marL="457200" lvl="0" indent="-228600" algn="l" rtl="0">
              <a:lnSpc>
                <a:spcPct val="100000"/>
              </a:lnSpc>
              <a:spcBef>
                <a:spcPts val="0"/>
              </a:spcBef>
              <a:spcAft>
                <a:spcPts val="0"/>
              </a:spcAft>
              <a:buSzPts val="1400"/>
              <a:buFont typeface="Arial"/>
              <a:buChar char="•"/>
            </a:pPr>
            <a:r>
              <a:rPr lang="fr-FR" noProof="0" dirty="0"/>
              <a:t>Des groupes de soutien entre mères dans les structures de santé et dans les communautés ;</a:t>
            </a:r>
          </a:p>
          <a:p>
            <a:pPr marL="457200" lvl="0" indent="-228600" algn="l" rtl="0">
              <a:lnSpc>
                <a:spcPct val="100000"/>
              </a:lnSpc>
              <a:spcBef>
                <a:spcPts val="0"/>
              </a:spcBef>
              <a:spcAft>
                <a:spcPts val="0"/>
              </a:spcAft>
              <a:buSzPts val="1400"/>
              <a:buFont typeface="Arial"/>
              <a:buChar char="•"/>
            </a:pPr>
            <a:r>
              <a:rPr lang="fr-FR" noProof="0" dirty="0"/>
              <a:t>Des activités de stimulation psychosociale pour les nourrissons et les jeunes enfants ;</a:t>
            </a:r>
          </a:p>
          <a:p>
            <a:pPr marL="457200" lvl="0" indent="-228600" algn="l" rtl="0">
              <a:lnSpc>
                <a:spcPct val="100000"/>
              </a:lnSpc>
              <a:spcBef>
                <a:spcPts val="0"/>
              </a:spcBef>
              <a:spcAft>
                <a:spcPts val="0"/>
              </a:spcAft>
              <a:buSzPts val="1400"/>
              <a:buFont typeface="Arial"/>
              <a:buChar char="•"/>
            </a:pPr>
            <a:r>
              <a:rPr lang="fr-FR" noProof="0" dirty="0"/>
              <a:t>Des programmes de sensibilisation à l'alimentation infantile ;</a:t>
            </a:r>
          </a:p>
          <a:p>
            <a:pPr marL="228600" lvl="0" indent="0" algn="l" rtl="0">
              <a:lnSpc>
                <a:spcPct val="100000"/>
              </a:lnSpc>
              <a:spcBef>
                <a:spcPts val="0"/>
              </a:spcBef>
              <a:spcAft>
                <a:spcPts val="0"/>
              </a:spcAft>
              <a:buSzPts val="1400"/>
              <a:buFont typeface="Arial"/>
              <a:buNone/>
            </a:pPr>
            <a:endParaRPr lang="fr-FR" noProof="0" dirty="0"/>
          </a:p>
          <a:p>
            <a:pPr marL="457200" lvl="0" indent="-228600" algn="l" rtl="0">
              <a:lnSpc>
                <a:spcPct val="100000"/>
              </a:lnSpc>
              <a:spcBef>
                <a:spcPts val="0"/>
              </a:spcBef>
              <a:spcAft>
                <a:spcPts val="0"/>
              </a:spcAft>
              <a:buSzPts val="1400"/>
              <a:buFont typeface="Arial"/>
              <a:buChar char="•"/>
            </a:pPr>
            <a:r>
              <a:rPr lang="fr-FR" noProof="0" dirty="0"/>
              <a:t>Des (a) messages de protection de l'enfant adaptés aux enfants dans les interventions nutritionnelles et (b) des messages de prévention de la malnutrition dans les activités de protection de l'enfance.</a:t>
            </a:r>
          </a:p>
          <a:p>
            <a:pPr marL="457200" lvl="0" indent="-228600" algn="l" rtl="0">
              <a:lnSpc>
                <a:spcPct val="100000"/>
              </a:lnSpc>
              <a:spcBef>
                <a:spcPts val="0"/>
              </a:spcBef>
              <a:spcAft>
                <a:spcPts val="0"/>
              </a:spcAft>
              <a:buSzPts val="1400"/>
              <a:buFont typeface="Arial"/>
              <a:buChar char="•"/>
            </a:pPr>
            <a:r>
              <a:rPr lang="fr-FR" noProof="0" dirty="0"/>
              <a:t>Rappelez-vous que la formation du personnel nutritionnel aux préoccupations, principes et approches de la protection de l'enfance est cruciale, afin qu'il puisse référer correctement les cas de protection de l'enfance signalés ou identifiés.</a:t>
            </a:r>
          </a:p>
          <a:p>
            <a:pPr marL="457200" lvl="0" indent="-228600" algn="l" rtl="0">
              <a:lnSpc>
                <a:spcPct val="100000"/>
              </a:lnSpc>
              <a:spcBef>
                <a:spcPts val="0"/>
              </a:spcBef>
              <a:spcAft>
                <a:spcPts val="0"/>
              </a:spcAft>
              <a:buSzPts val="1400"/>
              <a:buFont typeface="Arial"/>
              <a:buChar char="•"/>
            </a:pPr>
            <a:r>
              <a:rPr lang="fr-FR" noProof="0" dirty="0"/>
              <a:t>Il est important de concevoir, d'établir, de mettre en œuvre et de suivre des mécanismes conjoints, adaptés aux enfants, accessibles et confidentiels de retour d'information et de signalement des problèmes de protection de l'enfance, et de mettre en place des politiques et des procédures de sauvegarde.</a:t>
            </a:r>
          </a:p>
          <a:p>
            <a:pPr marL="457200" marR="0" lvl="0" indent="-228600" algn="l" rtl="0">
              <a:lnSpc>
                <a:spcPct val="100000"/>
              </a:lnSpc>
              <a:spcBef>
                <a:spcPts val="0"/>
              </a:spcBef>
              <a:spcAft>
                <a:spcPts val="0"/>
              </a:spcAft>
              <a:buSzPts val="1400"/>
              <a:buNone/>
            </a:pPr>
            <a:endParaRPr dirty="0"/>
          </a:p>
        </p:txBody>
      </p:sp>
      <p:sp>
        <p:nvSpPr>
          <p:cNvPr id="244" name="Google Shape;244;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i="1" dirty="0">
                <a:effectLst/>
                <a:latin typeface="Times New Roman" panose="02020603050405020304" pitchFamily="18" charset="0"/>
                <a:ea typeface="Times New Roman" panose="02020603050405020304" pitchFamily="18" charset="0"/>
              </a:rPr>
              <a:t>En fonction du temps dont vous disposez, réfléchissez à ajouter ici des exemples de la région, du pays ou de l’intervention en lien avec le programme qui respecte les SMPE.</a:t>
            </a:r>
            <a:endParaRPr lang="fr-FR" sz="1800" dirty="0">
              <a:effectLst/>
              <a:latin typeface="Times New Roman" panose="02020603050405020304" pitchFamily="18" charset="0"/>
              <a:ea typeface="Times New Roman" panose="02020603050405020304" pitchFamily="18" charset="0"/>
            </a:endParaRPr>
          </a:p>
          <a:p>
            <a:r>
              <a:rPr lang="fr-FR" sz="1800" i="1" dirty="0">
                <a:effectLst/>
                <a:latin typeface="Times New Roman" panose="02020603050405020304" pitchFamily="18" charset="0"/>
                <a:ea typeface="Times New Roman" panose="02020603050405020304" pitchFamily="18" charset="0"/>
              </a:rPr>
              <a:t>Il peut s’agir de la version préliminaire d’une diapositive que vous pouvez modifier ou supprimer au besoin. </a:t>
            </a:r>
            <a:endParaRPr lang="fr-FR" sz="1800" dirty="0">
              <a:effectLst/>
              <a:latin typeface="Times New Roman" panose="02020603050405020304" pitchFamily="18" charset="0"/>
              <a:ea typeface="Times New Roman" panose="02020603050405020304" pitchFamily="18" charset="0"/>
            </a:endParaRPr>
          </a:p>
          <a:p>
            <a:r>
              <a:rPr lang="fr-FR" sz="1800" i="1" dirty="0">
                <a:effectLst/>
                <a:latin typeface="Times New Roman" panose="02020603050405020304" pitchFamily="18" charset="0"/>
                <a:ea typeface="Times New Roman" panose="02020603050405020304" pitchFamily="18" charset="0"/>
              </a:rPr>
              <a:t>Pour chaque exemple, vous pouvez ajouter : </a:t>
            </a:r>
            <a:endParaRPr lang="fr-FR"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anose="05050102010706020507" pitchFamily="18" charset="2"/>
              <a:buChar char=""/>
              <a:tabLst>
                <a:tab pos="457200" algn="l"/>
              </a:tabLst>
            </a:pPr>
            <a:r>
              <a:rPr lang="fr-FR" sz="1800" i="1" dirty="0">
                <a:effectLst/>
                <a:latin typeface="Times New Roman" panose="02020603050405020304" pitchFamily="18" charset="0"/>
                <a:ea typeface="Times New Roman" panose="02020603050405020304" pitchFamily="18" charset="0"/>
              </a:rPr>
              <a:t>Une image/une carte/un drapeau du pays/de la région en question ;</a:t>
            </a:r>
            <a:endParaRPr lang="fr-FR"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anose="05050102010706020507" pitchFamily="18" charset="2"/>
              <a:buChar char=""/>
              <a:tabLst>
                <a:tab pos="457200" algn="l"/>
              </a:tabLst>
            </a:pPr>
            <a:r>
              <a:rPr lang="fr-FR" sz="1800" i="1" dirty="0">
                <a:effectLst/>
                <a:latin typeface="Times New Roman" panose="02020603050405020304" pitchFamily="18" charset="0"/>
                <a:ea typeface="Times New Roman" panose="02020603050405020304" pitchFamily="18" charset="0"/>
              </a:rPr>
              <a:t>Une phrase de présentation brève, concise et fondamentale sur le programme/projet spécifique qui utilise le pilier 3 ; </a:t>
            </a:r>
            <a:endParaRPr lang="fr-FR"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anose="05050102010706020507" pitchFamily="18" charset="2"/>
              <a:buChar char=""/>
              <a:tabLst>
                <a:tab pos="457200" algn="l"/>
              </a:tabLst>
            </a:pPr>
            <a:r>
              <a:rPr lang="fr-FR" sz="1800" i="1" dirty="0">
                <a:effectLst/>
                <a:latin typeface="Times New Roman" panose="02020603050405020304" pitchFamily="18" charset="0"/>
                <a:ea typeface="Times New Roman" panose="02020603050405020304" pitchFamily="18" charset="0"/>
              </a:rPr>
              <a:t>Le nom des organisations et des partenaires engagés dans le programme/projet ; </a:t>
            </a:r>
            <a:endParaRPr lang="fr-FR"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anose="05050102010706020507" pitchFamily="18" charset="2"/>
              <a:buChar char=""/>
              <a:tabLst>
                <a:tab pos="457200" algn="l"/>
              </a:tabLst>
            </a:pPr>
            <a:r>
              <a:rPr lang="fr-FR" sz="1800" i="1" dirty="0">
                <a:effectLst/>
                <a:latin typeface="Times New Roman" panose="02020603050405020304" pitchFamily="18" charset="0"/>
                <a:ea typeface="Times New Roman" panose="02020603050405020304" pitchFamily="18" charset="0"/>
              </a:rPr>
              <a:t>Des enseignements pratiques tirés, des actions clés, un message ou des chiffres qui susciteront l’intérêt de votre audience.</a:t>
            </a:r>
            <a:endParaRPr lang="fr-FR" sz="1800" dirty="0">
              <a:effectLst/>
              <a:latin typeface="Times New Roman" panose="02020603050405020304" pitchFamily="18" charset="0"/>
              <a:ea typeface="Times New Roman" panose="02020603050405020304" pitchFamily="18" charset="0"/>
            </a:endParaRPr>
          </a:p>
          <a:p>
            <a:pPr marL="228600" indent="0">
              <a:buFont typeface="Arial" panose="020B0604020202020204" pitchFamily="34" charset="0"/>
              <a:buNone/>
            </a:pPr>
            <a:endParaRPr lang="es-ES" i="1" dirty="0"/>
          </a:p>
          <a:p>
            <a:pPr marL="228600" indent="0">
              <a:buFont typeface="Arial" panose="020B0604020202020204" pitchFamily="34" charset="0"/>
              <a:buNone/>
            </a:pPr>
            <a:r>
              <a:rPr lang="fr-FR" i="1" dirty="0"/>
              <a:t>Autre option, si vous avez un temps de formation plus long (et aussi en fonction de l'audience que vous avez), cette diapositive peut être complétée de manière interactive pendant la session. Dans ce cas, vous pourriez : </a:t>
            </a:r>
          </a:p>
          <a:p>
            <a:pPr marL="400050" indent="-171450">
              <a:buFontTx/>
              <a:buChar char="-"/>
            </a:pPr>
            <a:r>
              <a:rPr lang="fr-FR" i="1" dirty="0"/>
              <a:t>diviser les groupes en 2 ou 3 petits groupes, </a:t>
            </a:r>
          </a:p>
          <a:p>
            <a:pPr marL="400050" indent="-171450">
              <a:buFontTx/>
              <a:buChar char="-"/>
            </a:pPr>
            <a:r>
              <a:rPr lang="fr-FR" i="1" dirty="0"/>
              <a:t>Accordez-leur 15 à 20 minutes pour préparer une courte présentation d'un exemple de région/pays/réponse dont la programmation soit conforme aux Standards </a:t>
            </a:r>
          </a:p>
          <a:p>
            <a:pPr marL="400050" indent="-171450">
              <a:buFontTx/>
              <a:buChar char="-"/>
            </a:pPr>
            <a:r>
              <a:rPr lang="fr-FR" i="1" dirty="0"/>
              <a:t>En plénière, demandez aux groupes de présenter leurs exemples et de discuter/comparer les enseignements tirés d'eux. S</a:t>
            </a:r>
          </a:p>
          <a:p>
            <a:pPr marL="228600" indent="0">
              <a:buFontTx/>
              <a:buNone/>
            </a:pPr>
            <a:r>
              <a:rPr lang="fr-FR" i="1" dirty="0"/>
              <a:t>Si vous penser envoyer ces diapositives aux participants après la formation, vous pouvez compléter cette diapositive pour conserver une trace du contenu des présentations. </a:t>
            </a:r>
          </a:p>
          <a:p>
            <a:pPr marL="228600" indent="0">
              <a:buFont typeface="Arial" panose="020B0604020202020204" pitchFamily="34" charset="0"/>
              <a:buNone/>
            </a:pPr>
            <a:endParaRPr lang="fr-FR" i="1" dirty="0"/>
          </a:p>
          <a:p>
            <a:pPr marL="228600" indent="0">
              <a:buFont typeface="Arial" panose="020B0604020202020204" pitchFamily="34" charset="0"/>
              <a:buNone/>
            </a:pPr>
            <a:r>
              <a:rPr lang="fr-FR" b="1" i="1" dirty="0"/>
              <a:t>ASTUCE</a:t>
            </a:r>
            <a:r>
              <a:rPr lang="fr-FR" i="1" dirty="0"/>
              <a:t> : Vous pouvez utiliser https://thenounproject.com/ pour obtenir des cartes de ce type. </a:t>
            </a:r>
            <a:endParaRPr lang="es-ES" i="1" dirty="0"/>
          </a:p>
          <a:p>
            <a:pPr marL="228600" indent="0">
              <a:buFont typeface="Arial" panose="020B0604020202020204" pitchFamily="34" charset="0"/>
              <a:buNone/>
            </a:pPr>
            <a:endParaRPr lang="es-ES" i="1" dirty="0"/>
          </a:p>
          <a:p>
            <a:endParaRPr lang="es-ES" b="0" i="1" u="none" dirty="0"/>
          </a:p>
          <a:p>
            <a:endParaRPr lang="en-US" b="0" i="1" u="none" dirty="0"/>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6989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i="1" u="none" dirty="0">
                <a:solidFill>
                  <a:schemeClr val="hlink"/>
                </a:solidFill>
              </a:rPr>
              <a:t>[Facilitateurs - si vous pouvez projeter à partir d'internet, alors nous vous suggérons de diriger les gens là-bas et de leur montrer]. </a:t>
            </a:r>
            <a:endParaRPr lang="en-US" i="1" u="none" dirty="0">
              <a:solidFill>
                <a:schemeClr val="hlink"/>
              </a:solidFill>
            </a:endParaRPr>
          </a:p>
          <a:p>
            <a:pPr marL="0" marR="0" lvl="0" indent="0" algn="l" rtl="0">
              <a:lnSpc>
                <a:spcPct val="100000"/>
              </a:lnSpc>
              <a:spcBef>
                <a:spcPts val="0"/>
              </a:spcBef>
              <a:spcAft>
                <a:spcPts val="0"/>
              </a:spcAft>
              <a:buClr>
                <a:schemeClr val="dk1"/>
              </a:buClr>
              <a:buSzPts val="1200"/>
              <a:buFont typeface="Calibri"/>
              <a:buNone/>
            </a:pPr>
            <a:r>
              <a:rPr lang="en-US" u="sng" dirty="0"/>
              <a:t>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u="none" dirty="0"/>
              <a:t>Site de </a:t>
            </a:r>
            <a:r>
              <a:rPr lang="en-US" b="1" u="none" dirty="0" err="1"/>
              <a:t>l’Alliance</a:t>
            </a:r>
            <a:r>
              <a:rPr lang="en-US" dirty="0"/>
              <a:t>. </a:t>
            </a:r>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Le </a:t>
            </a:r>
            <a:r>
              <a:rPr lang="en-US" dirty="0" err="1"/>
              <a:t>fichier</a:t>
            </a:r>
            <a:r>
              <a:rPr lang="en-US" dirty="0"/>
              <a:t> </a:t>
            </a:r>
            <a:r>
              <a:rPr lang="en-US" u="sng" dirty="0"/>
              <a:t>PDF</a:t>
            </a:r>
            <a:r>
              <a:rPr lang="en-US" dirty="0"/>
              <a:t> &amp; </a:t>
            </a:r>
            <a:r>
              <a:rPr lang="fr-FR" dirty="0"/>
              <a:t>tout le matériel disponible peut être téléchargé si les gens veulent imprimer seulement des parties du CPMS, sur le site de l'Alliance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fr-FR" u="sng" dirty="0"/>
              <a:t>Le dossier d'information " Introduction au CPMS </a:t>
            </a:r>
            <a:r>
              <a:rPr lang="fr-FR" dirty="0"/>
              <a:t>" contient ce PPT et des notes de facilitation, ainsi que le document d'introduction de 2 pages.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fr-FR" u="sng" dirty="0"/>
              <a:t>Un résumé </a:t>
            </a:r>
            <a:r>
              <a:rPr lang="fr-FR" dirty="0"/>
              <a:t>: Avec seulement 32 pages, il s'agit d'un document très général qui peut être utilisé pour introduire l'idée de normes minimales ou pour lancer des discussions sur la protection de l'enfance avec des collègues du gouvernement ou d'autres humanitaires sans les submerger avec l'énorme manuel.</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fr-FR" dirty="0"/>
              <a:t>Découvrez notre </a:t>
            </a:r>
            <a:r>
              <a:rPr lang="fr-FR" u="sng" dirty="0"/>
              <a:t>cours en ligne gratuit sur la CPMS</a:t>
            </a:r>
            <a:r>
              <a:rPr lang="fr-FR" dirty="0"/>
              <a:t>, qui comprend une série de modules.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fr-FR" dirty="0"/>
              <a:t>Vidéos sur la chaîne </a:t>
            </a:r>
            <a:r>
              <a:rPr lang="fr-FR" dirty="0" err="1"/>
              <a:t>Youtube</a:t>
            </a:r>
            <a:r>
              <a:rPr lang="fr-FR" dirty="0"/>
              <a:t> de l'Alliance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fr-FR" dirty="0"/>
              <a:t>Une galerie de Standards </a:t>
            </a:r>
            <a:r>
              <a:rPr lang="fr-FR" u="sng" dirty="0"/>
              <a:t>illustrés</a:t>
            </a:r>
            <a:endParaRPr lang="en-US" u="sng" dirty="0"/>
          </a:p>
          <a:p>
            <a:pPr marL="0" marR="0" lvl="0" indent="0" algn="l" rtl="0">
              <a:lnSpc>
                <a:spcPct val="100000"/>
              </a:lnSpc>
              <a:spcBef>
                <a:spcPts val="0"/>
              </a:spcBef>
              <a:spcAft>
                <a:spcPts val="0"/>
              </a:spcAft>
              <a:buClr>
                <a:schemeClr val="dk1"/>
              </a:buClr>
              <a:buSzPts val="1200"/>
              <a:buFont typeface="Calibri"/>
              <a:buNone/>
            </a:pPr>
            <a:endParaRPr lang="en-US" u="sng" dirty="0"/>
          </a:p>
          <a:p>
            <a:pPr marL="0" marR="0" lvl="0" indent="0" algn="l" rtl="0">
              <a:lnSpc>
                <a:spcPct val="100000"/>
              </a:lnSpc>
              <a:spcBef>
                <a:spcPts val="0"/>
              </a:spcBef>
              <a:spcAft>
                <a:spcPts val="0"/>
              </a:spcAft>
              <a:buClr>
                <a:schemeClr val="dk1"/>
              </a:buClr>
              <a:buSzPts val="1200"/>
              <a:buFont typeface="Calibri"/>
              <a:buNone/>
            </a:pPr>
            <a:r>
              <a:rPr lang="en-US" b="1" u="none" dirty="0"/>
              <a:t>HSP:</a:t>
            </a:r>
          </a:p>
          <a:p>
            <a:pPr marL="0" lvl="0" indent="0" algn="l" rtl="0">
              <a:spcBef>
                <a:spcPts val="0"/>
              </a:spcBef>
              <a:spcAft>
                <a:spcPts val="0"/>
              </a:spcAft>
              <a:buNone/>
            </a:pPr>
            <a:r>
              <a:rPr lang="fr-FR" dirty="0"/>
              <a:t>1. </a:t>
            </a:r>
            <a:r>
              <a:rPr lang="fr-FR" u="sng" dirty="0"/>
              <a:t>Manuel en ligne</a:t>
            </a:r>
          </a:p>
          <a:p>
            <a:pPr marL="0" lvl="0" indent="0" algn="l" rtl="0">
              <a:spcBef>
                <a:spcPts val="0"/>
              </a:spcBef>
              <a:spcAft>
                <a:spcPts val="0"/>
              </a:spcAft>
              <a:buNone/>
            </a:pPr>
            <a:r>
              <a:rPr lang="fr-FR" dirty="0"/>
              <a:t>2. </a:t>
            </a:r>
            <a:r>
              <a:rPr lang="fr-FR" u="sng" dirty="0"/>
              <a:t>L'application du Partenariat pour les Standards Humanitaires </a:t>
            </a:r>
          </a:p>
          <a:p>
            <a:pPr marL="0" lvl="0" indent="0" algn="l" rtl="0">
              <a:spcBef>
                <a:spcPts val="0"/>
              </a:spcBef>
              <a:spcAft>
                <a:spcPts val="0"/>
              </a:spcAft>
              <a:buNone/>
            </a:pPr>
            <a:r>
              <a:rPr lang="fr-FR" dirty="0"/>
              <a:t>- C'est la deuxième application la plus populaire sur ce site après Sphère.</a:t>
            </a:r>
          </a:p>
          <a:p>
            <a:pPr marL="0" marR="0" lvl="0" indent="0" algn="l" rtl="0">
              <a:lnSpc>
                <a:spcPct val="100000"/>
              </a:lnSpc>
              <a:spcBef>
                <a:spcPts val="0"/>
              </a:spcBef>
              <a:spcAft>
                <a:spcPts val="0"/>
              </a:spcAft>
              <a:buClr>
                <a:schemeClr val="dk1"/>
              </a:buClr>
              <a:buSzPts val="1200"/>
              <a:buFont typeface="Calibri"/>
              <a:buNone/>
            </a:pPr>
            <a:endParaRPr lang="en-US" sz="1200" dirty="0"/>
          </a:p>
          <a:p>
            <a:pPr marL="0" marR="0" lvl="0" indent="0" algn="l" rtl="0">
              <a:lnSpc>
                <a:spcPct val="100000"/>
              </a:lnSpc>
              <a:spcBef>
                <a:spcPts val="0"/>
              </a:spcBef>
              <a:spcAft>
                <a:spcPts val="0"/>
              </a:spcAft>
              <a:buClr>
                <a:schemeClr val="dk1"/>
              </a:buClr>
              <a:buSzPts val="1200"/>
              <a:buFont typeface="Calibri"/>
              <a:buNone/>
            </a:pPr>
            <a:endParaRPr i="1" dirty="0"/>
          </a:p>
          <a:p>
            <a:pPr marL="0" lvl="0" indent="0" algn="l" rtl="0">
              <a:spcBef>
                <a:spcPts val="0"/>
              </a:spcBef>
              <a:spcAft>
                <a:spcPts val="0"/>
              </a:spcAft>
              <a:buNone/>
            </a:pPr>
            <a:r>
              <a:rPr lang="fr-FR" dirty="0"/>
              <a:t>DEMANDER : Quelles devraient être nos prochaines étapes en tant qu'équipe/agence/individu ?</a:t>
            </a:r>
          </a:p>
          <a:p>
            <a:pPr marL="0" lvl="0" indent="0" algn="l" rtl="0">
              <a:spcBef>
                <a:spcPts val="0"/>
              </a:spcBef>
              <a:spcAft>
                <a:spcPts val="0"/>
              </a:spcAft>
              <a:buNone/>
            </a:pPr>
            <a:r>
              <a:rPr lang="fr-FR" dirty="0"/>
              <a:t>(par exemple, vous pouvez prévoir une réunion plus longue pour assimiler les changements et créer un plan ; ou demander à des collègues de présenter certaines normes nouvelles/révisées et leurs implications pour le programme ; ou mettre en place une formation ou demander à la direction générale une réunion pour discuter de la responsabilité envers les enfants, </a:t>
            </a:r>
            <a:r>
              <a:rPr lang="fr-FR" dirty="0" err="1"/>
              <a:t>etc</a:t>
            </a:r>
            <a:r>
              <a:rPr lang="fr-FR" dirty="0"/>
              <a:t>).</a:t>
            </a:r>
          </a:p>
          <a:p>
            <a:pPr marL="0" lvl="0" indent="0" algn="l" rtl="0">
              <a:spcBef>
                <a:spcPts val="0"/>
              </a:spcBef>
              <a:spcAft>
                <a:spcPts val="0"/>
              </a:spcAft>
              <a:buNone/>
            </a:pPr>
            <a:r>
              <a:rPr lang="fr-FR" dirty="0"/>
              <a:t> </a:t>
            </a:r>
          </a:p>
          <a:p>
            <a:pPr marL="0" lvl="0" indent="0" algn="l" rtl="0">
              <a:spcBef>
                <a:spcPts val="0"/>
              </a:spcBef>
              <a:spcAft>
                <a:spcPts val="0"/>
              </a:spcAft>
              <a:buNone/>
            </a:pPr>
            <a:r>
              <a:rPr lang="fr-FR" dirty="0"/>
              <a:t>[Facilitateurs - </a:t>
            </a:r>
            <a:r>
              <a:rPr lang="fr-FR" u="sng" dirty="0"/>
              <a:t>Exemplaires imprimés </a:t>
            </a:r>
            <a:r>
              <a:rPr lang="fr-FR" dirty="0"/>
              <a:t>- l'Alliance mondiale dispose d'un petit stock du manuel et du résumé à Genève ; cependant, les pays et les régions sont encouragés à imprimer et à gérer leurs propres exemplaires localement. En général, cela se fait par le biais de la structure de coordination inter-agences. Sur demande, l'Alliance peut partager un PDF prêt à imprimer].</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Merci beaucoup de vous être réunis et d'avoir commencé à explorer le CPMS. J'assurerai le suivi des prochaines étapes dont nous avons discuté. Et c'est là l'essentiel - le CPMS est un cadeau qui ne cesse de donner à chaque fois que vous l'ouvrez !</a:t>
            </a:r>
            <a:endParaRPr dirty="0"/>
          </a:p>
        </p:txBody>
      </p:sp>
      <p:sp>
        <p:nvSpPr>
          <p:cNvPr id="466" name="Google Shape;466;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ext and objects3">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CE33FD22-C281-3F4F-A120-51CB75C6A8E5}"/>
              </a:ext>
            </a:extLst>
          </p:cNvPr>
          <p:cNvSpPr>
            <a:spLocks noGrp="1"/>
          </p:cNvSpPr>
          <p:nvPr>
            <p:ph type="title"/>
          </p:nvPr>
        </p:nvSpPr>
        <p:spPr>
          <a:xfrm>
            <a:off x="838200" y="365125"/>
            <a:ext cx="7227627" cy="1325563"/>
          </a:xfrm>
        </p:spPr>
        <p:txBody>
          <a:bodyPr/>
          <a:lstStyle>
            <a:lvl1pPr>
              <a:defRPr b="1">
                <a:solidFill>
                  <a:srgbClr val="415E7C"/>
                </a:solidFill>
              </a:defRPr>
            </a:lvl1pPr>
          </a:lstStyle>
          <a:p>
            <a:r>
              <a:rPr lang="es-MX" dirty="0"/>
              <a:t>Haz clic para modificar el estilo de título del patrón</a:t>
            </a:r>
            <a:endParaRPr lang="en-GB" dirty="0"/>
          </a:p>
        </p:txBody>
      </p:sp>
      <p:sp>
        <p:nvSpPr>
          <p:cNvPr id="16" name="Marcador de contenido 2">
            <a:extLst>
              <a:ext uri="{FF2B5EF4-FFF2-40B4-BE49-F238E27FC236}">
                <a16:creationId xmlns:a16="http://schemas.microsoft.com/office/drawing/2014/main" id="{3E78B670-3674-4648-BF50-EFC8E7B24AA4}"/>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GB"/>
          </a:p>
        </p:txBody>
      </p:sp>
      <p:pic>
        <p:nvPicPr>
          <p:cNvPr id="3" name="Imagen 2">
            <a:extLst>
              <a:ext uri="{FF2B5EF4-FFF2-40B4-BE49-F238E27FC236}">
                <a16:creationId xmlns:a16="http://schemas.microsoft.com/office/drawing/2014/main" id="{55607ED3-C6B4-2E4A-AC76-37ABEF7800A8}"/>
              </a:ext>
            </a:extLst>
          </p:cNvPr>
          <p:cNvPicPr>
            <a:picLocks noChangeAspect="1"/>
          </p:cNvPicPr>
          <p:nvPr userDrawn="1"/>
        </p:nvPicPr>
        <p:blipFill rotWithShape="1">
          <a:blip r:embed="rId2"/>
          <a:srcRect l="70610" t="10304" r="11372" b="9397"/>
          <a:stretch/>
        </p:blipFill>
        <p:spPr>
          <a:xfrm>
            <a:off x="8303342" y="0"/>
            <a:ext cx="3888658" cy="6858000"/>
          </a:xfrm>
          <a:prstGeom prst="rect">
            <a:avLst/>
          </a:prstGeom>
        </p:spPr>
      </p:pic>
    </p:spTree>
    <p:extLst>
      <p:ext uri="{BB962C8B-B14F-4D97-AF65-F5344CB8AC3E}">
        <p14:creationId xmlns:p14="http://schemas.microsoft.com/office/powerpoint/2010/main" val="616625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mp; Text - Purple">
  <p:cSld name="Title &amp; Text - Purple">
    <p:spTree>
      <p:nvGrpSpPr>
        <p:cNvPr id="1" name="Shape 109"/>
        <p:cNvGrpSpPr/>
        <p:nvPr/>
      </p:nvGrpSpPr>
      <p:grpSpPr>
        <a:xfrm>
          <a:off x="0" y="0"/>
          <a:ext cx="0" cy="0"/>
          <a:chOff x="0" y="0"/>
          <a:chExt cx="0" cy="0"/>
        </a:xfrm>
      </p:grpSpPr>
      <p:sp>
        <p:nvSpPr>
          <p:cNvPr id="110" name="Google Shape;110;p43"/>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600"/>
              <a:buFont typeface="Helvetica Neue"/>
              <a:buNone/>
              <a:defRPr sz="3600" b="1">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11" name="Google Shape;111;p43"/>
          <p:cNvCxnSpPr/>
          <p:nvPr/>
        </p:nvCxnSpPr>
        <p:spPr>
          <a:xfrm rot="10800000" flipH="1">
            <a:off x="656024" y="1635973"/>
            <a:ext cx="10820189" cy="33878"/>
          </a:xfrm>
          <a:prstGeom prst="straightConnector1">
            <a:avLst/>
          </a:prstGeom>
          <a:noFill/>
          <a:ln w="9525" cap="flat" cmpd="sng">
            <a:solidFill>
              <a:schemeClr val="accent3"/>
            </a:solidFill>
            <a:prstDash val="solid"/>
            <a:miter lim="800000"/>
            <a:headEnd type="none" w="sm" len="sm"/>
            <a:tailEnd type="none" w="sm" len="sm"/>
          </a:ln>
        </p:spPr>
      </p:cxnSp>
      <p:sp>
        <p:nvSpPr>
          <p:cNvPr id="112" name="Google Shape;112;p43"/>
          <p:cNvSpPr/>
          <p:nvPr/>
        </p:nvSpPr>
        <p:spPr>
          <a:xfrm>
            <a:off x="7858954" y="1589835"/>
            <a:ext cx="3617259" cy="92275"/>
          </a:xfrm>
          <a:prstGeom prst="rect">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 name="Google Shape;113;p43"/>
          <p:cNvSpPr txBox="1">
            <a:spLocks noGrp="1"/>
          </p:cNvSpPr>
          <p:nvPr>
            <p:ph type="body" idx="1"/>
          </p:nvPr>
        </p:nvSpPr>
        <p:spPr>
          <a:xfrm>
            <a:off x="656022" y="1971675"/>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43"/>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mp; Text - Teal">
  <p:cSld name="Title &amp; Text - Teal">
    <p:spTree>
      <p:nvGrpSpPr>
        <p:cNvPr id="1" name="Shape 115"/>
        <p:cNvGrpSpPr/>
        <p:nvPr/>
      </p:nvGrpSpPr>
      <p:grpSpPr>
        <a:xfrm>
          <a:off x="0" y="0"/>
          <a:ext cx="0" cy="0"/>
          <a:chOff x="0" y="0"/>
          <a:chExt cx="0" cy="0"/>
        </a:xfrm>
      </p:grpSpPr>
      <p:sp>
        <p:nvSpPr>
          <p:cNvPr id="116" name="Google Shape;116;p44"/>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600"/>
              <a:buFont typeface="Helvetica Neue"/>
              <a:buNone/>
              <a:defRPr sz="3600" b="1">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17" name="Google Shape;117;p44"/>
          <p:cNvCxnSpPr/>
          <p:nvPr/>
        </p:nvCxnSpPr>
        <p:spPr>
          <a:xfrm rot="10800000" flipH="1">
            <a:off x="656024" y="1635973"/>
            <a:ext cx="10820189" cy="33878"/>
          </a:xfrm>
          <a:prstGeom prst="straightConnector1">
            <a:avLst/>
          </a:prstGeom>
          <a:noFill/>
          <a:ln w="9525" cap="flat" cmpd="sng">
            <a:solidFill>
              <a:schemeClr val="accent5"/>
            </a:solidFill>
            <a:prstDash val="solid"/>
            <a:miter lim="800000"/>
            <a:headEnd type="none" w="sm" len="sm"/>
            <a:tailEnd type="none" w="sm" len="sm"/>
          </a:ln>
        </p:spPr>
      </p:cxnSp>
      <p:sp>
        <p:nvSpPr>
          <p:cNvPr id="118" name="Google Shape;118;p44"/>
          <p:cNvSpPr/>
          <p:nvPr/>
        </p:nvSpPr>
        <p:spPr>
          <a:xfrm>
            <a:off x="7858954" y="1589835"/>
            <a:ext cx="3617259" cy="92275"/>
          </a:xfrm>
          <a:prstGeom prst="rect">
            <a:avLst/>
          </a:prstGeom>
          <a:solidFill>
            <a:schemeClr val="accent5"/>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 name="Google Shape;119;p44"/>
          <p:cNvSpPr txBox="1">
            <a:spLocks noGrp="1"/>
          </p:cNvSpPr>
          <p:nvPr>
            <p:ph type="body" idx="1"/>
          </p:nvPr>
        </p:nvSpPr>
        <p:spPr>
          <a:xfrm>
            <a:off x="656022" y="1971676"/>
            <a:ext cx="10820015" cy="57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6"/>
              </a:buClr>
              <a:buSzPts val="2400"/>
              <a:buChar char="•"/>
              <a:defRPr/>
            </a:lvl2pPr>
            <a:lvl3pPr marL="1371600" lvl="2" indent="-355600" algn="l">
              <a:lnSpc>
                <a:spcPct val="90000"/>
              </a:lnSpc>
              <a:spcBef>
                <a:spcPts val="500"/>
              </a:spcBef>
              <a:spcAft>
                <a:spcPts val="0"/>
              </a:spcAft>
              <a:buClr>
                <a:schemeClr val="accent6"/>
              </a:buClr>
              <a:buSzPts val="20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44"/>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6"/>
              </a:buClr>
              <a:buSzPts val="2800"/>
              <a:buChar char="•"/>
              <a:defRPr>
                <a:solidFill>
                  <a:schemeClr val="dk1"/>
                </a:solidFill>
              </a:defRPr>
            </a:lvl1pPr>
            <a:lvl2pPr marL="914400" lvl="1" indent="-381000" algn="l">
              <a:lnSpc>
                <a:spcPct val="90000"/>
              </a:lnSpc>
              <a:spcBef>
                <a:spcPts val="500"/>
              </a:spcBef>
              <a:spcAft>
                <a:spcPts val="0"/>
              </a:spcAft>
              <a:buClr>
                <a:schemeClr val="accent6"/>
              </a:buClr>
              <a:buSzPts val="2400"/>
              <a:buChar char="•"/>
              <a:defRPr>
                <a:solidFill>
                  <a:schemeClr val="dk1"/>
                </a:solidFill>
              </a:defRPr>
            </a:lvl2pPr>
            <a:lvl3pPr marL="1371600" lvl="2" indent="-355600" algn="l">
              <a:lnSpc>
                <a:spcPct val="90000"/>
              </a:lnSpc>
              <a:spcBef>
                <a:spcPts val="500"/>
              </a:spcBef>
              <a:spcAft>
                <a:spcPts val="0"/>
              </a:spcAft>
              <a:buClr>
                <a:schemeClr val="accent6"/>
              </a:buClr>
              <a:buSzPts val="2000"/>
              <a:buChar char="•"/>
              <a:defRPr>
                <a:solidFill>
                  <a:schemeClr val="dk1"/>
                </a:solidFill>
              </a:defRPr>
            </a:lvl3pPr>
            <a:lvl4pPr marL="1828800" lvl="3" indent="-342900" algn="l">
              <a:lnSpc>
                <a:spcPct val="90000"/>
              </a:lnSpc>
              <a:spcBef>
                <a:spcPts val="500"/>
              </a:spcBef>
              <a:spcAft>
                <a:spcPts val="0"/>
              </a:spcAft>
              <a:buClr>
                <a:schemeClr val="accent6"/>
              </a:buClr>
              <a:buSzPts val="1800"/>
              <a:buChar char="•"/>
              <a:defRPr>
                <a:solidFill>
                  <a:schemeClr val="dk1"/>
                </a:solidFill>
              </a:defRPr>
            </a:lvl4pPr>
            <a:lvl5pPr marL="2286000" lvl="4" indent="-342900" algn="l">
              <a:lnSpc>
                <a:spcPct val="90000"/>
              </a:lnSpc>
              <a:spcBef>
                <a:spcPts val="500"/>
              </a:spcBef>
              <a:spcAft>
                <a:spcPts val="0"/>
              </a:spcAft>
              <a:buClr>
                <a:schemeClr val="accent6"/>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mp; Text - Green">
  <p:cSld name="Title &amp; Text - Green">
    <p:spTree>
      <p:nvGrpSpPr>
        <p:cNvPr id="1" name="Shape 121"/>
        <p:cNvGrpSpPr/>
        <p:nvPr/>
      </p:nvGrpSpPr>
      <p:grpSpPr>
        <a:xfrm>
          <a:off x="0" y="0"/>
          <a:ext cx="0" cy="0"/>
          <a:chOff x="0" y="0"/>
          <a:chExt cx="0" cy="0"/>
        </a:xfrm>
      </p:grpSpPr>
      <p:sp>
        <p:nvSpPr>
          <p:cNvPr id="122" name="Google Shape;122;p45"/>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600"/>
              <a:buFont typeface="Helvetica Neue"/>
              <a:buNone/>
              <a:defRPr sz="3600" b="1">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23" name="Google Shape;123;p45"/>
          <p:cNvCxnSpPr/>
          <p:nvPr/>
        </p:nvCxnSpPr>
        <p:spPr>
          <a:xfrm rot="10800000" flipH="1">
            <a:off x="656024" y="1635973"/>
            <a:ext cx="10820189" cy="33878"/>
          </a:xfrm>
          <a:prstGeom prst="straightConnector1">
            <a:avLst/>
          </a:prstGeom>
          <a:noFill/>
          <a:ln w="9525" cap="flat" cmpd="sng">
            <a:solidFill>
              <a:schemeClr val="accent4"/>
            </a:solidFill>
            <a:prstDash val="solid"/>
            <a:miter lim="800000"/>
            <a:headEnd type="none" w="sm" len="sm"/>
            <a:tailEnd type="none" w="sm" len="sm"/>
          </a:ln>
        </p:spPr>
      </p:cxnSp>
      <p:sp>
        <p:nvSpPr>
          <p:cNvPr id="124" name="Google Shape;124;p45"/>
          <p:cNvSpPr/>
          <p:nvPr/>
        </p:nvSpPr>
        <p:spPr>
          <a:xfrm>
            <a:off x="7858954" y="1589835"/>
            <a:ext cx="3617259" cy="92275"/>
          </a:xfrm>
          <a:prstGeom prst="rect">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5" name="Google Shape;125;p45"/>
          <p:cNvSpPr txBox="1">
            <a:spLocks noGrp="1"/>
          </p:cNvSpPr>
          <p:nvPr>
            <p:ph type="body" idx="1"/>
          </p:nvPr>
        </p:nvSpPr>
        <p:spPr>
          <a:xfrm>
            <a:off x="656022" y="1971675"/>
            <a:ext cx="10820015" cy="4286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2"/>
              </a:buClr>
              <a:buSzPts val="2400"/>
              <a:buChar char="•"/>
              <a:defRPr/>
            </a:lvl2pPr>
            <a:lvl3pPr marL="1371600" lvl="2" indent="-355600" algn="l">
              <a:lnSpc>
                <a:spcPct val="90000"/>
              </a:lnSpc>
              <a:spcBef>
                <a:spcPts val="500"/>
              </a:spcBef>
              <a:spcAft>
                <a:spcPts val="0"/>
              </a:spcAft>
              <a:buClr>
                <a:schemeClr val="accent2"/>
              </a:buClr>
              <a:buSzPts val="2000"/>
              <a:buChar char="•"/>
              <a:defRPr/>
            </a:lvl3pPr>
            <a:lvl4pPr marL="1828800" lvl="3" indent="-342900" algn="l">
              <a:lnSpc>
                <a:spcPct val="90000"/>
              </a:lnSpc>
              <a:spcBef>
                <a:spcPts val="500"/>
              </a:spcBef>
              <a:spcAft>
                <a:spcPts val="0"/>
              </a:spcAft>
              <a:buClr>
                <a:schemeClr val="accent2"/>
              </a:buClr>
              <a:buSzPts val="1800"/>
              <a:buChar char="•"/>
              <a:defRPr/>
            </a:lvl4pPr>
            <a:lvl5pPr marL="2286000" lvl="4" indent="-342900" algn="l">
              <a:lnSpc>
                <a:spcPct val="90000"/>
              </a:lnSpc>
              <a:spcBef>
                <a:spcPts val="500"/>
              </a:spcBef>
              <a:spcAft>
                <a:spcPts val="0"/>
              </a:spcAft>
              <a:buClr>
                <a:schemeClr val="accent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45"/>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2"/>
              </a:buClr>
              <a:buSzPts val="2800"/>
              <a:buChar char="•"/>
              <a:defRPr>
                <a:solidFill>
                  <a:schemeClr val="dk1"/>
                </a:solidFill>
              </a:defRPr>
            </a:lvl1pPr>
            <a:lvl2pPr marL="914400" lvl="1" indent="-381000" algn="l">
              <a:lnSpc>
                <a:spcPct val="90000"/>
              </a:lnSpc>
              <a:spcBef>
                <a:spcPts val="500"/>
              </a:spcBef>
              <a:spcAft>
                <a:spcPts val="0"/>
              </a:spcAft>
              <a:buClr>
                <a:schemeClr val="accent2"/>
              </a:buClr>
              <a:buSzPts val="2400"/>
              <a:buChar char="•"/>
              <a:defRPr>
                <a:solidFill>
                  <a:schemeClr val="dk1"/>
                </a:solidFill>
              </a:defRPr>
            </a:lvl2pPr>
            <a:lvl3pPr marL="1371600" lvl="2" indent="-355600" algn="l">
              <a:lnSpc>
                <a:spcPct val="90000"/>
              </a:lnSpc>
              <a:spcBef>
                <a:spcPts val="500"/>
              </a:spcBef>
              <a:spcAft>
                <a:spcPts val="0"/>
              </a:spcAft>
              <a:buClr>
                <a:schemeClr val="accent2"/>
              </a:buClr>
              <a:buSzPts val="2000"/>
              <a:buChar char="•"/>
              <a:defRPr>
                <a:solidFill>
                  <a:schemeClr val="dk1"/>
                </a:solidFill>
              </a:defRPr>
            </a:lvl3pPr>
            <a:lvl4pPr marL="1828800" lvl="3" indent="-342900" algn="l">
              <a:lnSpc>
                <a:spcPct val="90000"/>
              </a:lnSpc>
              <a:spcBef>
                <a:spcPts val="500"/>
              </a:spcBef>
              <a:spcAft>
                <a:spcPts val="0"/>
              </a:spcAft>
              <a:buClr>
                <a:schemeClr val="accent2"/>
              </a:buClr>
              <a:buSzPts val="1800"/>
              <a:buChar char="•"/>
              <a:defRPr>
                <a:solidFill>
                  <a:schemeClr val="dk1"/>
                </a:solidFill>
              </a:defRPr>
            </a:lvl4pPr>
            <a:lvl5pPr marL="2286000" lvl="4" indent="-342900" algn="l">
              <a:lnSpc>
                <a:spcPct val="90000"/>
              </a:lnSpc>
              <a:spcBef>
                <a:spcPts val="500"/>
              </a:spcBef>
              <a:spcAft>
                <a:spcPts val="0"/>
              </a:spcAft>
              <a:buClr>
                <a:schemeClr val="accent2"/>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mp; Text with Dots - Purple">
  <p:cSld name="Title &amp; Text with Dots - Purple">
    <p:spTree>
      <p:nvGrpSpPr>
        <p:cNvPr id="1" name="Shape 127"/>
        <p:cNvGrpSpPr/>
        <p:nvPr/>
      </p:nvGrpSpPr>
      <p:grpSpPr>
        <a:xfrm>
          <a:off x="0" y="0"/>
          <a:ext cx="0" cy="0"/>
          <a:chOff x="0" y="0"/>
          <a:chExt cx="0" cy="0"/>
        </a:xfrm>
      </p:grpSpPr>
      <p:grpSp>
        <p:nvGrpSpPr>
          <p:cNvPr id="128" name="Google Shape;128;p46"/>
          <p:cNvGrpSpPr/>
          <p:nvPr/>
        </p:nvGrpSpPr>
        <p:grpSpPr>
          <a:xfrm>
            <a:off x="0" y="5303520"/>
            <a:ext cx="12192000" cy="1639827"/>
            <a:chOff x="0" y="5303520"/>
            <a:chExt cx="12192000" cy="1639827"/>
          </a:xfrm>
        </p:grpSpPr>
        <p:pic>
          <p:nvPicPr>
            <p:cNvPr id="129" name="Google Shape;129;p46"/>
            <p:cNvPicPr preferRelativeResize="0"/>
            <p:nvPr/>
          </p:nvPicPr>
          <p:blipFill rotWithShape="1">
            <a:blip r:embed="rId2">
              <a:alphaModFix amt="20000"/>
            </a:blip>
            <a:srcRect l="59836" t="10673" r="12104" b="6770"/>
            <a:stretch/>
          </p:blipFill>
          <p:spPr>
            <a:xfrm rot="5400000">
              <a:off x="2302155" y="3001365"/>
              <a:ext cx="1639827" cy="6244138"/>
            </a:xfrm>
            <a:prstGeom prst="rect">
              <a:avLst/>
            </a:prstGeom>
            <a:noFill/>
            <a:ln>
              <a:noFill/>
            </a:ln>
          </p:spPr>
        </p:pic>
        <p:pic>
          <p:nvPicPr>
            <p:cNvPr id="130" name="Google Shape;130;p46"/>
            <p:cNvPicPr preferRelativeResize="0"/>
            <p:nvPr/>
          </p:nvPicPr>
          <p:blipFill rotWithShape="1">
            <a:blip r:embed="rId2">
              <a:alphaModFix amt="20000"/>
            </a:blip>
            <a:srcRect l="60063" t="10673" r="11953" b="6770"/>
            <a:stretch/>
          </p:blipFill>
          <p:spPr>
            <a:xfrm rot="5400000">
              <a:off x="8439135" y="3108523"/>
              <a:ext cx="1557867" cy="5947862"/>
            </a:xfrm>
            <a:prstGeom prst="rect">
              <a:avLst/>
            </a:prstGeom>
            <a:noFill/>
            <a:ln>
              <a:noFill/>
            </a:ln>
          </p:spPr>
        </p:pic>
      </p:grpSp>
      <p:sp>
        <p:nvSpPr>
          <p:cNvPr id="131" name="Google Shape;131;p46"/>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600"/>
              <a:buFont typeface="Helvetica Neue"/>
              <a:buNone/>
              <a:defRPr sz="3600" b="1">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46"/>
          <p:cNvSpPr txBox="1">
            <a:spLocks noGrp="1"/>
          </p:cNvSpPr>
          <p:nvPr>
            <p:ph type="body" idx="1"/>
          </p:nvPr>
        </p:nvSpPr>
        <p:spPr>
          <a:xfrm>
            <a:off x="656022" y="1690688"/>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46"/>
          <p:cNvSpPr txBox="1">
            <a:spLocks noGrp="1"/>
          </p:cNvSpPr>
          <p:nvPr>
            <p:ph type="body" idx="2"/>
          </p:nvPr>
        </p:nvSpPr>
        <p:spPr>
          <a:xfrm>
            <a:off x="656021" y="2333625"/>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mp; Text with Dots - Teal">
  <p:cSld name="Title &amp; Text with Dots - Teal">
    <p:spTree>
      <p:nvGrpSpPr>
        <p:cNvPr id="1" name="Shape 134"/>
        <p:cNvGrpSpPr/>
        <p:nvPr/>
      </p:nvGrpSpPr>
      <p:grpSpPr>
        <a:xfrm>
          <a:off x="0" y="0"/>
          <a:ext cx="0" cy="0"/>
          <a:chOff x="0" y="0"/>
          <a:chExt cx="0" cy="0"/>
        </a:xfrm>
      </p:grpSpPr>
      <p:sp>
        <p:nvSpPr>
          <p:cNvPr id="135" name="Google Shape;135;p47"/>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600"/>
              <a:buFont typeface="Helvetica Neue"/>
              <a:buNone/>
              <a:defRPr sz="3600" b="1">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 name="Google Shape;136;p47"/>
          <p:cNvSpPr txBox="1">
            <a:spLocks noGrp="1"/>
          </p:cNvSpPr>
          <p:nvPr>
            <p:ph type="body" idx="1"/>
          </p:nvPr>
        </p:nvSpPr>
        <p:spPr>
          <a:xfrm>
            <a:off x="656022" y="1690688"/>
            <a:ext cx="10820015" cy="57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6"/>
              </a:buClr>
              <a:buSzPts val="2400"/>
              <a:buChar char="•"/>
              <a:defRPr/>
            </a:lvl2pPr>
            <a:lvl3pPr marL="1371600" lvl="2" indent="-355600" algn="l">
              <a:lnSpc>
                <a:spcPct val="90000"/>
              </a:lnSpc>
              <a:spcBef>
                <a:spcPts val="500"/>
              </a:spcBef>
              <a:spcAft>
                <a:spcPts val="0"/>
              </a:spcAft>
              <a:buClr>
                <a:schemeClr val="accent6"/>
              </a:buClr>
              <a:buSzPts val="20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47"/>
          <p:cNvSpPr txBox="1">
            <a:spLocks noGrp="1"/>
          </p:cNvSpPr>
          <p:nvPr>
            <p:ph type="body" idx="2"/>
          </p:nvPr>
        </p:nvSpPr>
        <p:spPr>
          <a:xfrm>
            <a:off x="656021" y="2333624"/>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6"/>
              </a:buClr>
              <a:buSzPts val="2800"/>
              <a:buChar char="•"/>
              <a:defRPr>
                <a:solidFill>
                  <a:schemeClr val="dk1"/>
                </a:solidFill>
              </a:defRPr>
            </a:lvl1pPr>
            <a:lvl2pPr marL="914400" lvl="1" indent="-381000" algn="l">
              <a:lnSpc>
                <a:spcPct val="90000"/>
              </a:lnSpc>
              <a:spcBef>
                <a:spcPts val="500"/>
              </a:spcBef>
              <a:spcAft>
                <a:spcPts val="0"/>
              </a:spcAft>
              <a:buClr>
                <a:schemeClr val="accent6"/>
              </a:buClr>
              <a:buSzPts val="2400"/>
              <a:buChar char="•"/>
              <a:defRPr>
                <a:solidFill>
                  <a:schemeClr val="dk1"/>
                </a:solidFill>
              </a:defRPr>
            </a:lvl2pPr>
            <a:lvl3pPr marL="1371600" lvl="2" indent="-355600" algn="l">
              <a:lnSpc>
                <a:spcPct val="90000"/>
              </a:lnSpc>
              <a:spcBef>
                <a:spcPts val="500"/>
              </a:spcBef>
              <a:spcAft>
                <a:spcPts val="0"/>
              </a:spcAft>
              <a:buClr>
                <a:schemeClr val="accent6"/>
              </a:buClr>
              <a:buSzPts val="2000"/>
              <a:buChar char="•"/>
              <a:defRPr>
                <a:solidFill>
                  <a:schemeClr val="dk1"/>
                </a:solidFill>
              </a:defRPr>
            </a:lvl3pPr>
            <a:lvl4pPr marL="1828800" lvl="3" indent="-342900" algn="l">
              <a:lnSpc>
                <a:spcPct val="90000"/>
              </a:lnSpc>
              <a:spcBef>
                <a:spcPts val="500"/>
              </a:spcBef>
              <a:spcAft>
                <a:spcPts val="0"/>
              </a:spcAft>
              <a:buClr>
                <a:schemeClr val="accent6"/>
              </a:buClr>
              <a:buSzPts val="1800"/>
              <a:buChar char="•"/>
              <a:defRPr>
                <a:solidFill>
                  <a:schemeClr val="dk1"/>
                </a:solidFill>
              </a:defRPr>
            </a:lvl4pPr>
            <a:lvl5pPr marL="2286000" lvl="4" indent="-342900" algn="l">
              <a:lnSpc>
                <a:spcPct val="90000"/>
              </a:lnSpc>
              <a:spcBef>
                <a:spcPts val="500"/>
              </a:spcBef>
              <a:spcAft>
                <a:spcPts val="0"/>
              </a:spcAft>
              <a:buClr>
                <a:schemeClr val="accent6"/>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8" name="Google Shape;138;p47"/>
          <p:cNvGrpSpPr/>
          <p:nvPr/>
        </p:nvGrpSpPr>
        <p:grpSpPr>
          <a:xfrm>
            <a:off x="0" y="5303520"/>
            <a:ext cx="12192000" cy="1639827"/>
            <a:chOff x="0" y="5303520"/>
            <a:chExt cx="12192000" cy="1639827"/>
          </a:xfrm>
        </p:grpSpPr>
        <p:pic>
          <p:nvPicPr>
            <p:cNvPr id="139" name="Google Shape;139;p47"/>
            <p:cNvPicPr preferRelativeResize="0"/>
            <p:nvPr/>
          </p:nvPicPr>
          <p:blipFill rotWithShape="1">
            <a:blip r:embed="rId2">
              <a:alphaModFix amt="20000"/>
            </a:blip>
            <a:srcRect l="59836" t="10673" r="12104" b="6770"/>
            <a:stretch/>
          </p:blipFill>
          <p:spPr>
            <a:xfrm rot="5400000">
              <a:off x="2302155" y="3001365"/>
              <a:ext cx="1639827" cy="6244138"/>
            </a:xfrm>
            <a:prstGeom prst="rect">
              <a:avLst/>
            </a:prstGeom>
            <a:noFill/>
            <a:ln>
              <a:noFill/>
            </a:ln>
          </p:spPr>
        </p:pic>
        <p:pic>
          <p:nvPicPr>
            <p:cNvPr id="140" name="Google Shape;140;p47"/>
            <p:cNvPicPr preferRelativeResize="0"/>
            <p:nvPr/>
          </p:nvPicPr>
          <p:blipFill rotWithShape="1">
            <a:blip r:embed="rId2">
              <a:alphaModFix amt="20000"/>
            </a:blip>
            <a:srcRect l="60063" t="10673" r="11953" b="6770"/>
            <a:stretch/>
          </p:blipFill>
          <p:spPr>
            <a:xfrm rot="5400000">
              <a:off x="8439135" y="3108523"/>
              <a:ext cx="1557867" cy="5947862"/>
            </a:xfrm>
            <a:prstGeom prst="rect">
              <a:avLst/>
            </a:prstGeom>
            <a:noFill/>
            <a:ln>
              <a:noFill/>
            </a:ln>
          </p:spPr>
        </p:pic>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mp; Two Column - Green">
  <p:cSld name="Title &amp; Two Column - Green">
    <p:spTree>
      <p:nvGrpSpPr>
        <p:cNvPr id="1" name="Shape 180"/>
        <p:cNvGrpSpPr/>
        <p:nvPr/>
      </p:nvGrpSpPr>
      <p:grpSpPr>
        <a:xfrm>
          <a:off x="0" y="0"/>
          <a:ext cx="0" cy="0"/>
          <a:chOff x="0" y="0"/>
          <a:chExt cx="0" cy="0"/>
        </a:xfrm>
      </p:grpSpPr>
      <p:sp>
        <p:nvSpPr>
          <p:cNvPr id="181" name="Google Shape;181;p51"/>
          <p:cNvSpPr/>
          <p:nvPr/>
        </p:nvSpPr>
        <p:spPr>
          <a:xfrm>
            <a:off x="0" y="0"/>
            <a:ext cx="12192000" cy="160934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82" name="Google Shape;182;p51"/>
          <p:cNvGrpSpPr/>
          <p:nvPr/>
        </p:nvGrpSpPr>
        <p:grpSpPr>
          <a:xfrm>
            <a:off x="-208788" y="0"/>
            <a:ext cx="12609576" cy="2174490"/>
            <a:chOff x="0" y="5043119"/>
            <a:chExt cx="12192000" cy="1814883"/>
          </a:xfrm>
        </p:grpSpPr>
        <p:pic>
          <p:nvPicPr>
            <p:cNvPr id="183" name="Google Shape;183;p51"/>
            <p:cNvPicPr preferRelativeResize="0"/>
            <p:nvPr/>
          </p:nvPicPr>
          <p:blipFill rotWithShape="1">
            <a:blip r:embed="rId2">
              <a:alphaModFix amt="20000"/>
            </a:blip>
            <a:srcRect l="50000" t="7392" r="19089" b="9029"/>
            <a:stretch/>
          </p:blipFill>
          <p:spPr>
            <a:xfrm rot="5400000">
              <a:off x="2349106" y="2694015"/>
              <a:ext cx="1814881" cy="6513094"/>
            </a:xfrm>
            <a:prstGeom prst="rect">
              <a:avLst/>
            </a:prstGeom>
            <a:noFill/>
            <a:ln>
              <a:noFill/>
            </a:ln>
          </p:spPr>
        </p:pic>
        <p:pic>
          <p:nvPicPr>
            <p:cNvPr id="184" name="Google Shape;184;p51"/>
            <p:cNvPicPr preferRelativeResize="0"/>
            <p:nvPr/>
          </p:nvPicPr>
          <p:blipFill rotWithShape="1">
            <a:blip r:embed="rId2">
              <a:alphaModFix amt="20000"/>
            </a:blip>
            <a:srcRect l="54597" t="31445" r="16826" b="9029"/>
            <a:stretch/>
          </p:blipFill>
          <p:spPr>
            <a:xfrm rot="5400000">
              <a:off x="8435259" y="3077812"/>
              <a:ext cx="1791433" cy="5722047"/>
            </a:xfrm>
            <a:prstGeom prst="rect">
              <a:avLst/>
            </a:prstGeom>
            <a:noFill/>
            <a:ln>
              <a:noFill/>
            </a:ln>
          </p:spPr>
        </p:pic>
      </p:grpSp>
      <p:cxnSp>
        <p:nvCxnSpPr>
          <p:cNvPr id="185" name="Google Shape;185;p51"/>
          <p:cNvCxnSpPr/>
          <p:nvPr/>
        </p:nvCxnSpPr>
        <p:spPr>
          <a:xfrm>
            <a:off x="6125488" y="3178428"/>
            <a:ext cx="0" cy="3127254"/>
          </a:xfrm>
          <a:prstGeom prst="straightConnector1">
            <a:avLst/>
          </a:prstGeom>
          <a:noFill/>
          <a:ln w="9525" cap="flat" cmpd="sng">
            <a:solidFill>
              <a:srgbClr val="A5A5A5"/>
            </a:solidFill>
            <a:prstDash val="solid"/>
            <a:miter lim="800000"/>
            <a:headEnd type="none" w="sm" len="sm"/>
            <a:tailEnd type="none" w="sm" len="sm"/>
          </a:ln>
        </p:spPr>
      </p:cxnSp>
      <p:sp>
        <p:nvSpPr>
          <p:cNvPr id="186" name="Google Shape;186;p51"/>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Helvetica Neue"/>
              <a:buNone/>
              <a:defRPr sz="36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7" name="Google Shape;187;p51"/>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51"/>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a:solidFill>
                  <a:schemeClr val="dk1"/>
                </a:solidFill>
              </a:defRPr>
            </a:lvl1pPr>
            <a:lvl2pPr marL="914400" lvl="1" indent="-228600" algn="l">
              <a:lnSpc>
                <a:spcPct val="90000"/>
              </a:lnSpc>
              <a:spcBef>
                <a:spcPts val="500"/>
              </a:spcBef>
              <a:spcAft>
                <a:spcPts val="0"/>
              </a:spcAft>
              <a:buClr>
                <a:schemeClr val="accent3"/>
              </a:buClr>
              <a:buSzPts val="2400"/>
              <a:buNone/>
              <a:defRPr>
                <a:solidFill>
                  <a:schemeClr val="dk1"/>
                </a:solidFill>
              </a:defRPr>
            </a:lvl2pPr>
            <a:lvl3pPr marL="1371600" lvl="2" indent="-228600" algn="l">
              <a:lnSpc>
                <a:spcPct val="90000"/>
              </a:lnSpc>
              <a:spcBef>
                <a:spcPts val="500"/>
              </a:spcBef>
              <a:spcAft>
                <a:spcPts val="0"/>
              </a:spcAft>
              <a:buClr>
                <a:schemeClr val="accent3"/>
              </a:buClr>
              <a:buSzPts val="2000"/>
              <a:buNone/>
              <a:defRPr>
                <a:solidFill>
                  <a:schemeClr val="dk1"/>
                </a:solidFill>
              </a:defRPr>
            </a:lvl3pPr>
            <a:lvl4pPr marL="1828800" lvl="3" indent="-228600" algn="l">
              <a:lnSpc>
                <a:spcPct val="90000"/>
              </a:lnSpc>
              <a:spcBef>
                <a:spcPts val="500"/>
              </a:spcBef>
              <a:spcAft>
                <a:spcPts val="0"/>
              </a:spcAft>
              <a:buClr>
                <a:schemeClr val="accent3"/>
              </a:buClr>
              <a:buSzPts val="1800"/>
              <a:buNone/>
              <a:defRPr>
                <a:solidFill>
                  <a:schemeClr val="dk1"/>
                </a:solidFill>
              </a:defRPr>
            </a:lvl4pPr>
            <a:lvl5pPr marL="2286000" lvl="4" indent="-228600" algn="l">
              <a:lnSpc>
                <a:spcPct val="90000"/>
              </a:lnSpc>
              <a:spcBef>
                <a:spcPts val="500"/>
              </a:spcBef>
              <a:spcAft>
                <a:spcPts val="0"/>
              </a:spcAft>
              <a:buClr>
                <a:schemeClr val="accent3"/>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 name="Google Shape;189;p51"/>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51"/>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2"/>
              </a:buClr>
              <a:buSzPts val="2400"/>
              <a:buChar char="•"/>
              <a:defRPr sz="2400">
                <a:solidFill>
                  <a:schemeClr val="dk1"/>
                </a:solidFill>
              </a:defRPr>
            </a:lvl1pPr>
            <a:lvl2pPr marL="914400" lvl="1" indent="-381000" algn="l">
              <a:lnSpc>
                <a:spcPct val="90000"/>
              </a:lnSpc>
              <a:spcBef>
                <a:spcPts val="500"/>
              </a:spcBef>
              <a:spcAft>
                <a:spcPts val="0"/>
              </a:spcAft>
              <a:buClr>
                <a:schemeClr val="accent2"/>
              </a:buClr>
              <a:buSzPts val="2400"/>
              <a:buChar char="•"/>
              <a:defRPr sz="2400">
                <a:solidFill>
                  <a:schemeClr val="dk1"/>
                </a:solidFill>
              </a:defRPr>
            </a:lvl2pPr>
            <a:lvl3pPr marL="1371600" lvl="2" indent="-381000" algn="l">
              <a:lnSpc>
                <a:spcPct val="90000"/>
              </a:lnSpc>
              <a:spcBef>
                <a:spcPts val="500"/>
              </a:spcBef>
              <a:spcAft>
                <a:spcPts val="0"/>
              </a:spcAft>
              <a:buClr>
                <a:schemeClr val="accent2"/>
              </a:buClr>
              <a:buSzPts val="2400"/>
              <a:buChar char="•"/>
              <a:defRPr sz="2400">
                <a:solidFill>
                  <a:schemeClr val="dk1"/>
                </a:solidFill>
              </a:defRPr>
            </a:lvl3pPr>
            <a:lvl4pPr marL="1828800" lvl="3" indent="-381000" algn="l">
              <a:lnSpc>
                <a:spcPct val="90000"/>
              </a:lnSpc>
              <a:spcBef>
                <a:spcPts val="500"/>
              </a:spcBef>
              <a:spcAft>
                <a:spcPts val="0"/>
              </a:spcAft>
              <a:buClr>
                <a:schemeClr val="accent2"/>
              </a:buClr>
              <a:buSzPts val="2400"/>
              <a:buChar char="•"/>
              <a:defRPr sz="2400">
                <a:solidFill>
                  <a:schemeClr val="dk1"/>
                </a:solidFill>
              </a:defRPr>
            </a:lvl4pPr>
            <a:lvl5pPr marL="2286000" lvl="4" indent="-381000" algn="l">
              <a:lnSpc>
                <a:spcPct val="90000"/>
              </a:lnSpc>
              <a:spcBef>
                <a:spcPts val="500"/>
              </a:spcBef>
              <a:spcAft>
                <a:spcPts val="0"/>
              </a:spcAft>
              <a:buClr>
                <a:schemeClr val="accent2"/>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 name="Google Shape;191;p51"/>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p51"/>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2"/>
              </a:buClr>
              <a:buSzPts val="2400"/>
              <a:buChar char="•"/>
              <a:defRPr sz="2400">
                <a:solidFill>
                  <a:schemeClr val="dk1"/>
                </a:solidFill>
              </a:defRPr>
            </a:lvl1pPr>
            <a:lvl2pPr marL="914400" lvl="1" indent="-381000" algn="l">
              <a:lnSpc>
                <a:spcPct val="90000"/>
              </a:lnSpc>
              <a:spcBef>
                <a:spcPts val="500"/>
              </a:spcBef>
              <a:spcAft>
                <a:spcPts val="0"/>
              </a:spcAft>
              <a:buClr>
                <a:schemeClr val="accent2"/>
              </a:buClr>
              <a:buSzPts val="2400"/>
              <a:buChar char="•"/>
              <a:defRPr sz="2400">
                <a:solidFill>
                  <a:schemeClr val="dk1"/>
                </a:solidFill>
              </a:defRPr>
            </a:lvl2pPr>
            <a:lvl3pPr marL="1371600" lvl="2" indent="-381000" algn="l">
              <a:lnSpc>
                <a:spcPct val="90000"/>
              </a:lnSpc>
              <a:spcBef>
                <a:spcPts val="500"/>
              </a:spcBef>
              <a:spcAft>
                <a:spcPts val="0"/>
              </a:spcAft>
              <a:buClr>
                <a:schemeClr val="accent2"/>
              </a:buClr>
              <a:buSzPts val="2400"/>
              <a:buChar char="•"/>
              <a:defRPr sz="2400">
                <a:solidFill>
                  <a:schemeClr val="dk1"/>
                </a:solidFill>
              </a:defRPr>
            </a:lvl3pPr>
            <a:lvl4pPr marL="1828800" lvl="3" indent="-381000" algn="l">
              <a:lnSpc>
                <a:spcPct val="90000"/>
              </a:lnSpc>
              <a:spcBef>
                <a:spcPts val="500"/>
              </a:spcBef>
              <a:spcAft>
                <a:spcPts val="0"/>
              </a:spcAft>
              <a:buClr>
                <a:schemeClr val="accent2"/>
              </a:buClr>
              <a:buSzPts val="2400"/>
              <a:buChar char="•"/>
              <a:defRPr sz="2400">
                <a:solidFill>
                  <a:schemeClr val="dk1"/>
                </a:solidFill>
              </a:defRPr>
            </a:lvl4pPr>
            <a:lvl5pPr marL="2286000" lvl="4" indent="-381000" algn="l">
              <a:lnSpc>
                <a:spcPct val="90000"/>
              </a:lnSpc>
              <a:spcBef>
                <a:spcPts val="500"/>
              </a:spcBef>
              <a:spcAft>
                <a:spcPts val="0"/>
              </a:spcAft>
              <a:buClr>
                <a:schemeClr val="accent2"/>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 Colored Background - Blue">
  <p:cSld name="Title on Colored Background - Blue">
    <p:spTree>
      <p:nvGrpSpPr>
        <p:cNvPr id="1" name="Shape 193"/>
        <p:cNvGrpSpPr/>
        <p:nvPr/>
      </p:nvGrpSpPr>
      <p:grpSpPr>
        <a:xfrm>
          <a:off x="0" y="0"/>
          <a:ext cx="0" cy="0"/>
          <a:chOff x="0" y="0"/>
          <a:chExt cx="0" cy="0"/>
        </a:xfrm>
      </p:grpSpPr>
      <p:sp>
        <p:nvSpPr>
          <p:cNvPr id="194" name="Google Shape;194;p52"/>
          <p:cNvSpPr/>
          <p:nvPr/>
        </p:nvSpPr>
        <p:spPr>
          <a:xfrm>
            <a:off x="0" y="3541"/>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5" name="Google Shape;195;p52"/>
          <p:cNvSpPr/>
          <p:nvPr/>
        </p:nvSpPr>
        <p:spPr>
          <a:xfrm>
            <a:off x="1941095" y="2837119"/>
            <a:ext cx="8293768" cy="1094802"/>
          </a:xfrm>
          <a:prstGeom prst="rect">
            <a:avLst/>
          </a:prstGeom>
          <a:noFill/>
          <a:ln w="571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6" name="Google Shape;196;p52"/>
          <p:cNvSpPr/>
          <p:nvPr/>
        </p:nvSpPr>
        <p:spPr>
          <a:xfrm>
            <a:off x="2610678" y="2502568"/>
            <a:ext cx="6997148" cy="80210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97" name="Google Shape;197;p52"/>
          <p:cNvPicPr preferRelativeResize="0"/>
          <p:nvPr/>
        </p:nvPicPr>
        <p:blipFill rotWithShape="1">
          <a:blip r:embed="rId2">
            <a:alphaModFix amt="20000"/>
          </a:blip>
          <a:srcRect l="60398" t="16294" r="3321" b="6459"/>
          <a:stretch/>
        </p:blipFill>
        <p:spPr>
          <a:xfrm rot="5400000">
            <a:off x="4171319" y="95874"/>
            <a:ext cx="3849350" cy="12192003"/>
          </a:xfrm>
          <a:prstGeom prst="rect">
            <a:avLst/>
          </a:prstGeom>
          <a:noFill/>
          <a:ln>
            <a:noFill/>
          </a:ln>
        </p:spPr>
      </p:pic>
      <p:sp>
        <p:nvSpPr>
          <p:cNvPr id="198" name="Google Shape;198;p52"/>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9" name="Google Shape;199;p52"/>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 Colored Background - Purple">
  <p:cSld name="Title on Colored Background - Purple">
    <p:spTree>
      <p:nvGrpSpPr>
        <p:cNvPr id="1" name="Shape 200"/>
        <p:cNvGrpSpPr/>
        <p:nvPr/>
      </p:nvGrpSpPr>
      <p:grpSpPr>
        <a:xfrm>
          <a:off x="0" y="0"/>
          <a:ext cx="0" cy="0"/>
          <a:chOff x="0" y="0"/>
          <a:chExt cx="0" cy="0"/>
        </a:xfrm>
      </p:grpSpPr>
      <p:sp>
        <p:nvSpPr>
          <p:cNvPr id="201" name="Google Shape;201;p53"/>
          <p:cNvSpPr/>
          <p:nvPr/>
        </p:nvSpPr>
        <p:spPr>
          <a:xfrm>
            <a:off x="0" y="3541"/>
            <a:ext cx="12192000" cy="6858000"/>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53"/>
          <p:cNvSpPr/>
          <p:nvPr/>
        </p:nvSpPr>
        <p:spPr>
          <a:xfrm>
            <a:off x="1941095" y="2837119"/>
            <a:ext cx="8293768" cy="1094802"/>
          </a:xfrm>
          <a:prstGeom prst="rect">
            <a:avLst/>
          </a:prstGeom>
          <a:noFill/>
          <a:ln w="571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3" name="Google Shape;203;p53"/>
          <p:cNvSpPr/>
          <p:nvPr/>
        </p:nvSpPr>
        <p:spPr>
          <a:xfrm>
            <a:off x="2610678" y="2502568"/>
            <a:ext cx="6997148" cy="802106"/>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4" name="Google Shape;204;p53"/>
          <p:cNvPicPr preferRelativeResize="0"/>
          <p:nvPr/>
        </p:nvPicPr>
        <p:blipFill rotWithShape="1">
          <a:blip r:embed="rId2">
            <a:alphaModFix amt="20000"/>
          </a:blip>
          <a:srcRect l="60398" t="16294" r="3321" b="6459"/>
          <a:stretch/>
        </p:blipFill>
        <p:spPr>
          <a:xfrm rot="5400000">
            <a:off x="4171319" y="95874"/>
            <a:ext cx="3849350" cy="12192003"/>
          </a:xfrm>
          <a:prstGeom prst="rect">
            <a:avLst/>
          </a:prstGeom>
          <a:noFill/>
          <a:ln>
            <a:noFill/>
          </a:ln>
        </p:spPr>
      </p:pic>
      <p:sp>
        <p:nvSpPr>
          <p:cNvPr id="205" name="Google Shape;205;p53"/>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53"/>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 Colored Background - Teal">
  <p:cSld name="Title on Colored Background - Teal">
    <p:spTree>
      <p:nvGrpSpPr>
        <p:cNvPr id="1" name="Shape 207"/>
        <p:cNvGrpSpPr/>
        <p:nvPr/>
      </p:nvGrpSpPr>
      <p:grpSpPr>
        <a:xfrm>
          <a:off x="0" y="0"/>
          <a:ext cx="0" cy="0"/>
          <a:chOff x="0" y="0"/>
          <a:chExt cx="0" cy="0"/>
        </a:xfrm>
      </p:grpSpPr>
      <p:sp>
        <p:nvSpPr>
          <p:cNvPr id="208" name="Google Shape;208;p54"/>
          <p:cNvSpPr/>
          <p:nvPr/>
        </p:nvSpPr>
        <p:spPr>
          <a:xfrm>
            <a:off x="0" y="3541"/>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9" name="Google Shape;209;p54"/>
          <p:cNvSpPr/>
          <p:nvPr/>
        </p:nvSpPr>
        <p:spPr>
          <a:xfrm>
            <a:off x="1941095" y="2837119"/>
            <a:ext cx="8293768" cy="1094802"/>
          </a:xfrm>
          <a:prstGeom prst="rect">
            <a:avLst/>
          </a:prstGeom>
          <a:noFill/>
          <a:ln w="5715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0" name="Google Shape;210;p54"/>
          <p:cNvSpPr/>
          <p:nvPr/>
        </p:nvSpPr>
        <p:spPr>
          <a:xfrm>
            <a:off x="2610678" y="2502568"/>
            <a:ext cx="6997148" cy="80210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1" name="Google Shape;211;p54"/>
          <p:cNvPicPr preferRelativeResize="0"/>
          <p:nvPr/>
        </p:nvPicPr>
        <p:blipFill rotWithShape="1">
          <a:blip r:embed="rId2">
            <a:alphaModFix amt="20000"/>
          </a:blip>
          <a:srcRect l="60398" t="16294" r="3321" b="6459"/>
          <a:stretch/>
        </p:blipFill>
        <p:spPr>
          <a:xfrm rot="5400000">
            <a:off x="4171319" y="95874"/>
            <a:ext cx="3849350" cy="12192003"/>
          </a:xfrm>
          <a:prstGeom prst="rect">
            <a:avLst/>
          </a:prstGeom>
          <a:noFill/>
          <a:ln>
            <a:noFill/>
          </a:ln>
        </p:spPr>
      </p:pic>
      <p:sp>
        <p:nvSpPr>
          <p:cNvPr id="212" name="Google Shape;212;p54"/>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p54"/>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 Colored Background - Green">
  <p:cSld name="Title on Colored Background - Green">
    <p:spTree>
      <p:nvGrpSpPr>
        <p:cNvPr id="1" name="Shape 214"/>
        <p:cNvGrpSpPr/>
        <p:nvPr/>
      </p:nvGrpSpPr>
      <p:grpSpPr>
        <a:xfrm>
          <a:off x="0" y="0"/>
          <a:ext cx="0" cy="0"/>
          <a:chOff x="0" y="0"/>
          <a:chExt cx="0" cy="0"/>
        </a:xfrm>
      </p:grpSpPr>
      <p:sp>
        <p:nvSpPr>
          <p:cNvPr id="215" name="Google Shape;215;p55"/>
          <p:cNvSpPr/>
          <p:nvPr/>
        </p:nvSpPr>
        <p:spPr>
          <a:xfrm>
            <a:off x="0" y="3541"/>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6" name="Google Shape;216;p55"/>
          <p:cNvSpPr/>
          <p:nvPr/>
        </p:nvSpPr>
        <p:spPr>
          <a:xfrm>
            <a:off x="1941095" y="2837119"/>
            <a:ext cx="8293768" cy="1094802"/>
          </a:xfrm>
          <a:prstGeom prst="rect">
            <a:avLst/>
          </a:prstGeom>
          <a:noFill/>
          <a:ln w="571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7" name="Google Shape;217;p55"/>
          <p:cNvSpPr/>
          <p:nvPr/>
        </p:nvSpPr>
        <p:spPr>
          <a:xfrm>
            <a:off x="2610678" y="2502568"/>
            <a:ext cx="6997148" cy="80210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8" name="Google Shape;218;p55"/>
          <p:cNvPicPr preferRelativeResize="0"/>
          <p:nvPr/>
        </p:nvPicPr>
        <p:blipFill rotWithShape="1">
          <a:blip r:embed="rId2">
            <a:alphaModFix amt="20000"/>
          </a:blip>
          <a:srcRect l="60398" t="16294" r="3321" b="6459"/>
          <a:stretch/>
        </p:blipFill>
        <p:spPr>
          <a:xfrm rot="5400000">
            <a:off x="4171319" y="95874"/>
            <a:ext cx="3849350" cy="12192003"/>
          </a:xfrm>
          <a:prstGeom prst="rect">
            <a:avLst/>
          </a:prstGeom>
          <a:noFill/>
          <a:ln>
            <a:noFill/>
          </a:ln>
        </p:spPr>
      </p:pic>
      <p:sp>
        <p:nvSpPr>
          <p:cNvPr id="219" name="Google Shape;219;p55"/>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55"/>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ext and object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ED6EC6-8674-AA45-B575-1A94E7672FBF}"/>
              </a:ext>
            </a:extLst>
          </p:cNvPr>
          <p:cNvSpPr>
            <a:spLocks noGrp="1"/>
          </p:cNvSpPr>
          <p:nvPr>
            <p:ph type="title"/>
          </p:nvPr>
        </p:nvSpPr>
        <p:spPr>
          <a:xfrm>
            <a:off x="1787856" y="365125"/>
            <a:ext cx="9565943" cy="1325563"/>
          </a:xfrm>
        </p:spPr>
        <p:txBody>
          <a:bodyPr/>
          <a:lstStyle>
            <a:lvl1pPr>
              <a:defRPr b="1">
                <a:solidFill>
                  <a:srgbClr val="415E7C"/>
                </a:solidFill>
              </a:defRPr>
            </a:lvl1pPr>
          </a:lstStyle>
          <a:p>
            <a:r>
              <a:rPr lang="es-MX" dirty="0"/>
              <a:t>Haz clic para modificar el estilo de título del patrón</a:t>
            </a:r>
            <a:endParaRPr lang="en-GB" dirty="0"/>
          </a:p>
        </p:txBody>
      </p:sp>
      <p:sp>
        <p:nvSpPr>
          <p:cNvPr id="3" name="Marcador de contenido 2">
            <a:extLst>
              <a:ext uri="{FF2B5EF4-FFF2-40B4-BE49-F238E27FC236}">
                <a16:creationId xmlns:a16="http://schemas.microsoft.com/office/drawing/2014/main" id="{B1F6877E-2A62-9940-81D0-447564C5592B}"/>
              </a:ext>
            </a:extLst>
          </p:cNvPr>
          <p:cNvSpPr>
            <a:spLocks noGrp="1"/>
          </p:cNvSpPr>
          <p:nvPr>
            <p:ph idx="1"/>
          </p:nvPr>
        </p:nvSpPr>
        <p:spPr>
          <a:xfrm>
            <a:off x="1787856" y="1825625"/>
            <a:ext cx="9565943"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GB"/>
          </a:p>
        </p:txBody>
      </p:sp>
      <p:grpSp>
        <p:nvGrpSpPr>
          <p:cNvPr id="21" name="Grupo 20">
            <a:extLst>
              <a:ext uri="{FF2B5EF4-FFF2-40B4-BE49-F238E27FC236}">
                <a16:creationId xmlns:a16="http://schemas.microsoft.com/office/drawing/2014/main" id="{105E4767-BD13-3D47-AFCB-7FE38103F401}"/>
              </a:ext>
            </a:extLst>
          </p:cNvPr>
          <p:cNvGrpSpPr/>
          <p:nvPr userDrawn="1"/>
        </p:nvGrpSpPr>
        <p:grpSpPr>
          <a:xfrm>
            <a:off x="0" y="118224"/>
            <a:ext cx="1313073" cy="6650279"/>
            <a:chOff x="0" y="118224"/>
            <a:chExt cx="1313073" cy="6650279"/>
          </a:xfrm>
        </p:grpSpPr>
        <p:pic>
          <p:nvPicPr>
            <p:cNvPr id="23" name="object 2">
              <a:extLst>
                <a:ext uri="{FF2B5EF4-FFF2-40B4-BE49-F238E27FC236}">
                  <a16:creationId xmlns:a16="http://schemas.microsoft.com/office/drawing/2014/main" id="{F04126EA-D86B-B543-B500-840EB7E401C9}"/>
                </a:ext>
              </a:extLst>
            </p:cNvPr>
            <p:cNvPicPr/>
            <p:nvPr/>
          </p:nvPicPr>
          <p:blipFill>
            <a:blip r:embed="rId2" cstate="print"/>
            <a:stretch>
              <a:fillRect/>
            </a:stretch>
          </p:blipFill>
          <p:spPr>
            <a:xfrm>
              <a:off x="6940" y="2275488"/>
              <a:ext cx="196075" cy="196088"/>
            </a:xfrm>
            <a:prstGeom prst="rect">
              <a:avLst/>
            </a:prstGeom>
          </p:spPr>
        </p:pic>
        <p:sp>
          <p:nvSpPr>
            <p:cNvPr id="24" name="object 3">
              <a:extLst>
                <a:ext uri="{FF2B5EF4-FFF2-40B4-BE49-F238E27FC236}">
                  <a16:creationId xmlns:a16="http://schemas.microsoft.com/office/drawing/2014/main" id="{61EECB41-6C07-0E44-82FD-71AFF867C423}"/>
                </a:ext>
              </a:extLst>
            </p:cNvPr>
            <p:cNvSpPr/>
            <p:nvPr/>
          </p:nvSpPr>
          <p:spPr>
            <a:xfrm>
              <a:off x="435820" y="1842935"/>
              <a:ext cx="657225" cy="657225"/>
            </a:xfrm>
            <a:custGeom>
              <a:avLst/>
              <a:gdLst/>
              <a:ahLst/>
              <a:cxnLst/>
              <a:rect l="l" t="t" r="r" b="b"/>
              <a:pathLst>
                <a:path w="657225" h="657225">
                  <a:moveTo>
                    <a:pt x="328599" y="0"/>
                  </a:moveTo>
                  <a:lnTo>
                    <a:pt x="280041" y="3562"/>
                  </a:lnTo>
                  <a:lnTo>
                    <a:pt x="233694" y="13912"/>
                  </a:lnTo>
                  <a:lnTo>
                    <a:pt x="190069" y="30540"/>
                  </a:lnTo>
                  <a:lnTo>
                    <a:pt x="149672" y="52938"/>
                  </a:lnTo>
                  <a:lnTo>
                    <a:pt x="113013" y="80599"/>
                  </a:lnTo>
                  <a:lnTo>
                    <a:pt x="80599" y="113013"/>
                  </a:lnTo>
                  <a:lnTo>
                    <a:pt x="52938" y="149672"/>
                  </a:lnTo>
                  <a:lnTo>
                    <a:pt x="30540" y="190069"/>
                  </a:lnTo>
                  <a:lnTo>
                    <a:pt x="13912" y="233694"/>
                  </a:lnTo>
                  <a:lnTo>
                    <a:pt x="3562" y="280041"/>
                  </a:lnTo>
                  <a:lnTo>
                    <a:pt x="0" y="328599"/>
                  </a:lnTo>
                  <a:lnTo>
                    <a:pt x="3562" y="377158"/>
                  </a:lnTo>
                  <a:lnTo>
                    <a:pt x="13912" y="423504"/>
                  </a:lnTo>
                  <a:lnTo>
                    <a:pt x="30540" y="467130"/>
                  </a:lnTo>
                  <a:lnTo>
                    <a:pt x="52938" y="507526"/>
                  </a:lnTo>
                  <a:lnTo>
                    <a:pt x="80599" y="544186"/>
                  </a:lnTo>
                  <a:lnTo>
                    <a:pt x="113013" y="576600"/>
                  </a:lnTo>
                  <a:lnTo>
                    <a:pt x="149672" y="604260"/>
                  </a:lnTo>
                  <a:lnTo>
                    <a:pt x="190069" y="626659"/>
                  </a:lnTo>
                  <a:lnTo>
                    <a:pt x="233694" y="643287"/>
                  </a:lnTo>
                  <a:lnTo>
                    <a:pt x="280041" y="653636"/>
                  </a:lnTo>
                  <a:lnTo>
                    <a:pt x="328599" y="657199"/>
                  </a:lnTo>
                  <a:lnTo>
                    <a:pt x="377158" y="653636"/>
                  </a:lnTo>
                  <a:lnTo>
                    <a:pt x="423504" y="643287"/>
                  </a:lnTo>
                  <a:lnTo>
                    <a:pt x="467130" y="626659"/>
                  </a:lnTo>
                  <a:lnTo>
                    <a:pt x="507526" y="604260"/>
                  </a:lnTo>
                  <a:lnTo>
                    <a:pt x="544186" y="576600"/>
                  </a:lnTo>
                  <a:lnTo>
                    <a:pt x="576600" y="544186"/>
                  </a:lnTo>
                  <a:lnTo>
                    <a:pt x="604260" y="507526"/>
                  </a:lnTo>
                  <a:lnTo>
                    <a:pt x="626659" y="467130"/>
                  </a:lnTo>
                  <a:lnTo>
                    <a:pt x="643287" y="423504"/>
                  </a:lnTo>
                  <a:lnTo>
                    <a:pt x="653636" y="377158"/>
                  </a:lnTo>
                  <a:lnTo>
                    <a:pt x="657199" y="328599"/>
                  </a:lnTo>
                  <a:lnTo>
                    <a:pt x="653636" y="280041"/>
                  </a:lnTo>
                  <a:lnTo>
                    <a:pt x="643287" y="233694"/>
                  </a:lnTo>
                  <a:lnTo>
                    <a:pt x="626659" y="190069"/>
                  </a:lnTo>
                  <a:lnTo>
                    <a:pt x="604260" y="149672"/>
                  </a:lnTo>
                  <a:lnTo>
                    <a:pt x="576600" y="113013"/>
                  </a:lnTo>
                  <a:lnTo>
                    <a:pt x="544186" y="80599"/>
                  </a:lnTo>
                  <a:lnTo>
                    <a:pt x="507526" y="52938"/>
                  </a:lnTo>
                  <a:lnTo>
                    <a:pt x="467130" y="30540"/>
                  </a:lnTo>
                  <a:lnTo>
                    <a:pt x="423504" y="13912"/>
                  </a:lnTo>
                  <a:lnTo>
                    <a:pt x="377158" y="3562"/>
                  </a:lnTo>
                  <a:lnTo>
                    <a:pt x="328599" y="0"/>
                  </a:lnTo>
                  <a:close/>
                </a:path>
              </a:pathLst>
            </a:custGeom>
            <a:solidFill>
              <a:srgbClr val="AD889F"/>
            </a:solidFill>
          </p:spPr>
          <p:txBody>
            <a:bodyPr wrap="square" lIns="0" tIns="0" rIns="0" bIns="0" rtlCol="0"/>
            <a:lstStyle/>
            <a:p>
              <a:endParaRPr/>
            </a:p>
          </p:txBody>
        </p:sp>
        <p:sp>
          <p:nvSpPr>
            <p:cNvPr id="25" name="object 4">
              <a:extLst>
                <a:ext uri="{FF2B5EF4-FFF2-40B4-BE49-F238E27FC236}">
                  <a16:creationId xmlns:a16="http://schemas.microsoft.com/office/drawing/2014/main" id="{6617C696-4F82-FD4D-96A0-ABF57B07AFC3}"/>
                </a:ext>
              </a:extLst>
            </p:cNvPr>
            <p:cNvSpPr/>
            <p:nvPr/>
          </p:nvSpPr>
          <p:spPr>
            <a:xfrm>
              <a:off x="0" y="3507418"/>
              <a:ext cx="675005" cy="734695"/>
            </a:xfrm>
            <a:custGeom>
              <a:avLst/>
              <a:gdLst/>
              <a:ahLst/>
              <a:cxnLst/>
              <a:rect l="l" t="t" r="r" b="b"/>
              <a:pathLst>
                <a:path w="675005" h="734695">
                  <a:moveTo>
                    <a:pt x="307557" y="0"/>
                  </a:moveTo>
                  <a:lnTo>
                    <a:pt x="261503" y="2860"/>
                  </a:lnTo>
                  <a:lnTo>
                    <a:pt x="217155" y="11212"/>
                  </a:lnTo>
                  <a:lnTo>
                    <a:pt x="174859" y="24713"/>
                  </a:lnTo>
                  <a:lnTo>
                    <a:pt x="134957" y="43017"/>
                  </a:lnTo>
                  <a:lnTo>
                    <a:pt x="97795" y="65780"/>
                  </a:lnTo>
                  <a:lnTo>
                    <a:pt x="63716" y="92660"/>
                  </a:lnTo>
                  <a:lnTo>
                    <a:pt x="33064" y="123311"/>
                  </a:lnTo>
                  <a:lnTo>
                    <a:pt x="6184" y="157389"/>
                  </a:lnTo>
                  <a:lnTo>
                    <a:pt x="0" y="167485"/>
                  </a:lnTo>
                  <a:lnTo>
                    <a:pt x="0" y="566832"/>
                  </a:lnTo>
                  <a:lnTo>
                    <a:pt x="33064" y="611008"/>
                  </a:lnTo>
                  <a:lnTo>
                    <a:pt x="63716" y="641660"/>
                  </a:lnTo>
                  <a:lnTo>
                    <a:pt x="97795" y="668541"/>
                  </a:lnTo>
                  <a:lnTo>
                    <a:pt x="134957" y="691306"/>
                  </a:lnTo>
                  <a:lnTo>
                    <a:pt x="174859" y="709611"/>
                  </a:lnTo>
                  <a:lnTo>
                    <a:pt x="217155" y="723112"/>
                  </a:lnTo>
                  <a:lnTo>
                    <a:pt x="261503" y="731465"/>
                  </a:lnTo>
                  <a:lnTo>
                    <a:pt x="307557" y="734326"/>
                  </a:lnTo>
                  <a:lnTo>
                    <a:pt x="353613" y="731465"/>
                  </a:lnTo>
                  <a:lnTo>
                    <a:pt x="397963" y="723112"/>
                  </a:lnTo>
                  <a:lnTo>
                    <a:pt x="440261" y="709611"/>
                  </a:lnTo>
                  <a:lnTo>
                    <a:pt x="480164" y="691306"/>
                  </a:lnTo>
                  <a:lnTo>
                    <a:pt x="517328" y="668541"/>
                  </a:lnTo>
                  <a:lnTo>
                    <a:pt x="551408" y="641660"/>
                  </a:lnTo>
                  <a:lnTo>
                    <a:pt x="582061" y="611008"/>
                  </a:lnTo>
                  <a:lnTo>
                    <a:pt x="608941" y="576928"/>
                  </a:lnTo>
                  <a:lnTo>
                    <a:pt x="631706" y="539764"/>
                  </a:lnTo>
                  <a:lnTo>
                    <a:pt x="650012" y="499861"/>
                  </a:lnTo>
                  <a:lnTo>
                    <a:pt x="663513" y="457563"/>
                  </a:lnTo>
                  <a:lnTo>
                    <a:pt x="671866" y="413213"/>
                  </a:lnTo>
                  <a:lnTo>
                    <a:pt x="674726" y="367157"/>
                  </a:lnTo>
                  <a:lnTo>
                    <a:pt x="671866" y="321100"/>
                  </a:lnTo>
                  <a:lnTo>
                    <a:pt x="663513" y="276751"/>
                  </a:lnTo>
                  <a:lnTo>
                    <a:pt x="650012" y="234454"/>
                  </a:lnTo>
                  <a:lnTo>
                    <a:pt x="631706" y="194552"/>
                  </a:lnTo>
                  <a:lnTo>
                    <a:pt x="608941" y="157389"/>
                  </a:lnTo>
                  <a:lnTo>
                    <a:pt x="582061" y="123311"/>
                  </a:lnTo>
                  <a:lnTo>
                    <a:pt x="551408" y="92660"/>
                  </a:lnTo>
                  <a:lnTo>
                    <a:pt x="517328" y="65780"/>
                  </a:lnTo>
                  <a:lnTo>
                    <a:pt x="480164" y="43017"/>
                  </a:lnTo>
                  <a:lnTo>
                    <a:pt x="440261" y="24713"/>
                  </a:lnTo>
                  <a:lnTo>
                    <a:pt x="397963" y="11212"/>
                  </a:lnTo>
                  <a:lnTo>
                    <a:pt x="353613" y="2860"/>
                  </a:lnTo>
                  <a:lnTo>
                    <a:pt x="307557" y="0"/>
                  </a:lnTo>
                  <a:close/>
                </a:path>
              </a:pathLst>
            </a:custGeom>
            <a:solidFill>
              <a:srgbClr val="8AC984"/>
            </a:solidFill>
          </p:spPr>
          <p:txBody>
            <a:bodyPr wrap="square" lIns="0" tIns="0" rIns="0" bIns="0" rtlCol="0"/>
            <a:lstStyle/>
            <a:p>
              <a:endParaRPr/>
            </a:p>
          </p:txBody>
        </p:sp>
        <p:sp>
          <p:nvSpPr>
            <p:cNvPr id="26" name="object 5">
              <a:extLst>
                <a:ext uri="{FF2B5EF4-FFF2-40B4-BE49-F238E27FC236}">
                  <a16:creationId xmlns:a16="http://schemas.microsoft.com/office/drawing/2014/main" id="{9DB2AB06-D17B-6C46-91EC-071A4E3FD329}"/>
                </a:ext>
              </a:extLst>
            </p:cNvPr>
            <p:cNvSpPr/>
            <p:nvPr/>
          </p:nvSpPr>
          <p:spPr>
            <a:xfrm>
              <a:off x="0" y="4506305"/>
              <a:ext cx="1028700" cy="1167130"/>
            </a:xfrm>
            <a:custGeom>
              <a:avLst/>
              <a:gdLst/>
              <a:ahLst/>
              <a:cxnLst/>
              <a:rect l="l" t="t" r="r" b="b"/>
              <a:pathLst>
                <a:path w="1028700" h="1167129">
                  <a:moveTo>
                    <a:pt x="445175" y="0"/>
                  </a:moveTo>
                  <a:lnTo>
                    <a:pt x="397318" y="1934"/>
                  </a:lnTo>
                  <a:lnTo>
                    <a:pt x="350527" y="7636"/>
                  </a:lnTo>
                  <a:lnTo>
                    <a:pt x="304952" y="16957"/>
                  </a:lnTo>
                  <a:lnTo>
                    <a:pt x="260742" y="29746"/>
                  </a:lnTo>
                  <a:lnTo>
                    <a:pt x="218049" y="45853"/>
                  </a:lnTo>
                  <a:lnTo>
                    <a:pt x="177021" y="65128"/>
                  </a:lnTo>
                  <a:lnTo>
                    <a:pt x="137810" y="87420"/>
                  </a:lnTo>
                  <a:lnTo>
                    <a:pt x="100565" y="112580"/>
                  </a:lnTo>
                  <a:lnTo>
                    <a:pt x="65437" y="140456"/>
                  </a:lnTo>
                  <a:lnTo>
                    <a:pt x="32576" y="170900"/>
                  </a:lnTo>
                  <a:lnTo>
                    <a:pt x="2132" y="203761"/>
                  </a:lnTo>
                  <a:lnTo>
                    <a:pt x="0" y="206448"/>
                  </a:lnTo>
                  <a:lnTo>
                    <a:pt x="0" y="960539"/>
                  </a:lnTo>
                  <a:lnTo>
                    <a:pt x="32576" y="996087"/>
                  </a:lnTo>
                  <a:lnTo>
                    <a:pt x="65437" y="1026532"/>
                  </a:lnTo>
                  <a:lnTo>
                    <a:pt x="100565" y="1054409"/>
                  </a:lnTo>
                  <a:lnTo>
                    <a:pt x="137810" y="1079569"/>
                  </a:lnTo>
                  <a:lnTo>
                    <a:pt x="177021" y="1101861"/>
                  </a:lnTo>
                  <a:lnTo>
                    <a:pt x="218049" y="1121136"/>
                  </a:lnTo>
                  <a:lnTo>
                    <a:pt x="260742" y="1137243"/>
                  </a:lnTo>
                  <a:lnTo>
                    <a:pt x="304952" y="1150032"/>
                  </a:lnTo>
                  <a:lnTo>
                    <a:pt x="350527" y="1159353"/>
                  </a:lnTo>
                  <a:lnTo>
                    <a:pt x="397318" y="1165056"/>
                  </a:lnTo>
                  <a:lnTo>
                    <a:pt x="445175" y="1166990"/>
                  </a:lnTo>
                  <a:lnTo>
                    <a:pt x="493032" y="1165056"/>
                  </a:lnTo>
                  <a:lnTo>
                    <a:pt x="539823" y="1159353"/>
                  </a:lnTo>
                  <a:lnTo>
                    <a:pt x="585398" y="1150032"/>
                  </a:lnTo>
                  <a:lnTo>
                    <a:pt x="629608" y="1137243"/>
                  </a:lnTo>
                  <a:lnTo>
                    <a:pt x="672302" y="1121136"/>
                  </a:lnTo>
                  <a:lnTo>
                    <a:pt x="713329" y="1101861"/>
                  </a:lnTo>
                  <a:lnTo>
                    <a:pt x="752540" y="1079569"/>
                  </a:lnTo>
                  <a:lnTo>
                    <a:pt x="789785" y="1054409"/>
                  </a:lnTo>
                  <a:lnTo>
                    <a:pt x="824913" y="1026532"/>
                  </a:lnTo>
                  <a:lnTo>
                    <a:pt x="857774" y="996087"/>
                  </a:lnTo>
                  <a:lnTo>
                    <a:pt x="888219" y="963226"/>
                  </a:lnTo>
                  <a:lnTo>
                    <a:pt x="916096" y="928098"/>
                  </a:lnTo>
                  <a:lnTo>
                    <a:pt x="941256" y="890854"/>
                  </a:lnTo>
                  <a:lnTo>
                    <a:pt x="963548" y="851642"/>
                  </a:lnTo>
                  <a:lnTo>
                    <a:pt x="982823" y="810615"/>
                  </a:lnTo>
                  <a:lnTo>
                    <a:pt x="998930" y="767921"/>
                  </a:lnTo>
                  <a:lnTo>
                    <a:pt x="1011719" y="723712"/>
                  </a:lnTo>
                  <a:lnTo>
                    <a:pt x="1021040" y="678136"/>
                  </a:lnTo>
                  <a:lnTo>
                    <a:pt x="1026742" y="631345"/>
                  </a:lnTo>
                  <a:lnTo>
                    <a:pt x="1028677" y="583488"/>
                  </a:lnTo>
                  <a:lnTo>
                    <a:pt x="1026742" y="535633"/>
                  </a:lnTo>
                  <a:lnTo>
                    <a:pt x="1021040" y="488844"/>
                  </a:lnTo>
                  <a:lnTo>
                    <a:pt x="1011719" y="443270"/>
                  </a:lnTo>
                  <a:lnTo>
                    <a:pt x="998930" y="399062"/>
                  </a:lnTo>
                  <a:lnTo>
                    <a:pt x="982823" y="356369"/>
                  </a:lnTo>
                  <a:lnTo>
                    <a:pt x="963548" y="315343"/>
                  </a:lnTo>
                  <a:lnTo>
                    <a:pt x="941256" y="276132"/>
                  </a:lnTo>
                  <a:lnTo>
                    <a:pt x="916096" y="238888"/>
                  </a:lnTo>
                  <a:lnTo>
                    <a:pt x="888219" y="203761"/>
                  </a:lnTo>
                  <a:lnTo>
                    <a:pt x="857774" y="170900"/>
                  </a:lnTo>
                  <a:lnTo>
                    <a:pt x="824913" y="140456"/>
                  </a:lnTo>
                  <a:lnTo>
                    <a:pt x="789785" y="112580"/>
                  </a:lnTo>
                  <a:lnTo>
                    <a:pt x="752540" y="87420"/>
                  </a:lnTo>
                  <a:lnTo>
                    <a:pt x="713329" y="65128"/>
                  </a:lnTo>
                  <a:lnTo>
                    <a:pt x="672302" y="45853"/>
                  </a:lnTo>
                  <a:lnTo>
                    <a:pt x="629608" y="29746"/>
                  </a:lnTo>
                  <a:lnTo>
                    <a:pt x="585398" y="16957"/>
                  </a:lnTo>
                  <a:lnTo>
                    <a:pt x="539823" y="7636"/>
                  </a:lnTo>
                  <a:lnTo>
                    <a:pt x="493032" y="1934"/>
                  </a:lnTo>
                  <a:lnTo>
                    <a:pt x="445175" y="0"/>
                  </a:lnTo>
                  <a:close/>
                </a:path>
              </a:pathLst>
            </a:custGeom>
            <a:solidFill>
              <a:srgbClr val="1EA1A0"/>
            </a:solidFill>
          </p:spPr>
          <p:txBody>
            <a:bodyPr wrap="square" lIns="0" tIns="0" rIns="0" bIns="0" rtlCol="0"/>
            <a:lstStyle/>
            <a:p>
              <a:endParaRPr/>
            </a:p>
          </p:txBody>
        </p:sp>
        <p:sp>
          <p:nvSpPr>
            <p:cNvPr id="27" name="object 6">
              <a:extLst>
                <a:ext uri="{FF2B5EF4-FFF2-40B4-BE49-F238E27FC236}">
                  <a16:creationId xmlns:a16="http://schemas.microsoft.com/office/drawing/2014/main" id="{20539240-E78E-4F41-ACAD-72CF4BE4DA18}"/>
                </a:ext>
              </a:extLst>
            </p:cNvPr>
            <p:cNvSpPr/>
            <p:nvPr/>
          </p:nvSpPr>
          <p:spPr>
            <a:xfrm>
              <a:off x="0" y="5923953"/>
              <a:ext cx="816610" cy="844550"/>
            </a:xfrm>
            <a:custGeom>
              <a:avLst/>
              <a:gdLst/>
              <a:ahLst/>
              <a:cxnLst/>
              <a:rect l="l" t="t" r="r" b="b"/>
              <a:pathLst>
                <a:path w="816610" h="844550">
                  <a:moveTo>
                    <a:pt x="394093" y="0"/>
                  </a:moveTo>
                  <a:lnTo>
                    <a:pt x="344856" y="2840"/>
                  </a:lnTo>
                  <a:lnTo>
                    <a:pt x="297288" y="11150"/>
                  </a:lnTo>
                  <a:lnTo>
                    <a:pt x="251704" y="24613"/>
                  </a:lnTo>
                  <a:lnTo>
                    <a:pt x="208422" y="42913"/>
                  </a:lnTo>
                  <a:lnTo>
                    <a:pt x="167758" y="65731"/>
                  </a:lnTo>
                  <a:lnTo>
                    <a:pt x="130030" y="92752"/>
                  </a:lnTo>
                  <a:lnTo>
                    <a:pt x="95554" y="123659"/>
                  </a:lnTo>
                  <a:lnTo>
                    <a:pt x="64647" y="158135"/>
                  </a:lnTo>
                  <a:lnTo>
                    <a:pt x="37626" y="195863"/>
                  </a:lnTo>
                  <a:lnTo>
                    <a:pt x="14808" y="236527"/>
                  </a:lnTo>
                  <a:lnTo>
                    <a:pt x="0" y="271551"/>
                  </a:lnTo>
                  <a:lnTo>
                    <a:pt x="0" y="572845"/>
                  </a:lnTo>
                  <a:lnTo>
                    <a:pt x="37626" y="648533"/>
                  </a:lnTo>
                  <a:lnTo>
                    <a:pt x="64647" y="686261"/>
                  </a:lnTo>
                  <a:lnTo>
                    <a:pt x="95554" y="720737"/>
                  </a:lnTo>
                  <a:lnTo>
                    <a:pt x="130030" y="751644"/>
                  </a:lnTo>
                  <a:lnTo>
                    <a:pt x="167758" y="778665"/>
                  </a:lnTo>
                  <a:lnTo>
                    <a:pt x="208422" y="801484"/>
                  </a:lnTo>
                  <a:lnTo>
                    <a:pt x="251704" y="819783"/>
                  </a:lnTo>
                  <a:lnTo>
                    <a:pt x="297288" y="833246"/>
                  </a:lnTo>
                  <a:lnTo>
                    <a:pt x="344856" y="841557"/>
                  </a:lnTo>
                  <a:lnTo>
                    <a:pt x="394093" y="844397"/>
                  </a:lnTo>
                  <a:lnTo>
                    <a:pt x="443330" y="841557"/>
                  </a:lnTo>
                  <a:lnTo>
                    <a:pt x="490899" y="833246"/>
                  </a:lnTo>
                  <a:lnTo>
                    <a:pt x="536483" y="819783"/>
                  </a:lnTo>
                  <a:lnTo>
                    <a:pt x="579765" y="801484"/>
                  </a:lnTo>
                  <a:lnTo>
                    <a:pt x="620428" y="778665"/>
                  </a:lnTo>
                  <a:lnTo>
                    <a:pt x="658156" y="751644"/>
                  </a:lnTo>
                  <a:lnTo>
                    <a:pt x="692632" y="720737"/>
                  </a:lnTo>
                  <a:lnTo>
                    <a:pt x="723539" y="686261"/>
                  </a:lnTo>
                  <a:lnTo>
                    <a:pt x="750560" y="648533"/>
                  </a:lnTo>
                  <a:lnTo>
                    <a:pt x="773379" y="607870"/>
                  </a:lnTo>
                  <a:lnTo>
                    <a:pt x="791678" y="564588"/>
                  </a:lnTo>
                  <a:lnTo>
                    <a:pt x="805141" y="519004"/>
                  </a:lnTo>
                  <a:lnTo>
                    <a:pt x="813452" y="471435"/>
                  </a:lnTo>
                  <a:lnTo>
                    <a:pt x="816292" y="422198"/>
                  </a:lnTo>
                  <a:lnTo>
                    <a:pt x="813452" y="372961"/>
                  </a:lnTo>
                  <a:lnTo>
                    <a:pt x="805141" y="325393"/>
                  </a:lnTo>
                  <a:lnTo>
                    <a:pt x="791678" y="279809"/>
                  </a:lnTo>
                  <a:lnTo>
                    <a:pt x="773379" y="236527"/>
                  </a:lnTo>
                  <a:lnTo>
                    <a:pt x="750560" y="195863"/>
                  </a:lnTo>
                  <a:lnTo>
                    <a:pt x="723539" y="158135"/>
                  </a:lnTo>
                  <a:lnTo>
                    <a:pt x="692632" y="123659"/>
                  </a:lnTo>
                  <a:lnTo>
                    <a:pt x="658156" y="92752"/>
                  </a:lnTo>
                  <a:lnTo>
                    <a:pt x="620428" y="65731"/>
                  </a:lnTo>
                  <a:lnTo>
                    <a:pt x="579765" y="42913"/>
                  </a:lnTo>
                  <a:lnTo>
                    <a:pt x="536483" y="24613"/>
                  </a:lnTo>
                  <a:lnTo>
                    <a:pt x="490899" y="11150"/>
                  </a:lnTo>
                  <a:lnTo>
                    <a:pt x="443330" y="2840"/>
                  </a:lnTo>
                  <a:lnTo>
                    <a:pt x="394093" y="0"/>
                  </a:lnTo>
                  <a:close/>
                </a:path>
              </a:pathLst>
            </a:custGeom>
            <a:solidFill>
              <a:srgbClr val="0C8AC5"/>
            </a:solidFill>
          </p:spPr>
          <p:txBody>
            <a:bodyPr wrap="square" lIns="0" tIns="0" rIns="0" bIns="0" rtlCol="0"/>
            <a:lstStyle/>
            <a:p>
              <a:endParaRPr/>
            </a:p>
          </p:txBody>
        </p:sp>
        <p:sp>
          <p:nvSpPr>
            <p:cNvPr id="28" name="object 7">
              <a:extLst>
                <a:ext uri="{FF2B5EF4-FFF2-40B4-BE49-F238E27FC236}">
                  <a16:creationId xmlns:a16="http://schemas.microsoft.com/office/drawing/2014/main" id="{7CEA53A2-08E6-4949-9A49-D65C67D77C69}"/>
                </a:ext>
              </a:extLst>
            </p:cNvPr>
            <p:cNvSpPr/>
            <p:nvPr/>
          </p:nvSpPr>
          <p:spPr>
            <a:xfrm>
              <a:off x="895737" y="5666113"/>
              <a:ext cx="343535" cy="343535"/>
            </a:xfrm>
            <a:custGeom>
              <a:avLst/>
              <a:gdLst/>
              <a:ahLst/>
              <a:cxnLst/>
              <a:rect l="l" t="t" r="r" b="b"/>
              <a:pathLst>
                <a:path w="343534" h="343535">
                  <a:moveTo>
                    <a:pt x="171678" y="0"/>
                  </a:moveTo>
                  <a:lnTo>
                    <a:pt x="126038" y="6132"/>
                  </a:lnTo>
                  <a:lnTo>
                    <a:pt x="85027" y="23439"/>
                  </a:lnTo>
                  <a:lnTo>
                    <a:pt x="50282" y="50284"/>
                  </a:lnTo>
                  <a:lnTo>
                    <a:pt x="23438" y="85031"/>
                  </a:lnTo>
                  <a:lnTo>
                    <a:pt x="6132" y="126046"/>
                  </a:lnTo>
                  <a:lnTo>
                    <a:pt x="0" y="171691"/>
                  </a:lnTo>
                  <a:lnTo>
                    <a:pt x="6132" y="217332"/>
                  </a:lnTo>
                  <a:lnTo>
                    <a:pt x="23438" y="258345"/>
                  </a:lnTo>
                  <a:lnTo>
                    <a:pt x="50282" y="293093"/>
                  </a:lnTo>
                  <a:lnTo>
                    <a:pt x="85027" y="319940"/>
                  </a:lnTo>
                  <a:lnTo>
                    <a:pt x="126038" y="337249"/>
                  </a:lnTo>
                  <a:lnTo>
                    <a:pt x="171678" y="343382"/>
                  </a:lnTo>
                  <a:lnTo>
                    <a:pt x="217319" y="337249"/>
                  </a:lnTo>
                  <a:lnTo>
                    <a:pt x="258332" y="319940"/>
                  </a:lnTo>
                  <a:lnTo>
                    <a:pt x="293081" y="293093"/>
                  </a:lnTo>
                  <a:lnTo>
                    <a:pt x="319928" y="258345"/>
                  </a:lnTo>
                  <a:lnTo>
                    <a:pt x="337236" y="217332"/>
                  </a:lnTo>
                  <a:lnTo>
                    <a:pt x="343369" y="171691"/>
                  </a:lnTo>
                  <a:lnTo>
                    <a:pt x="337236" y="126046"/>
                  </a:lnTo>
                  <a:lnTo>
                    <a:pt x="319928" y="85031"/>
                  </a:lnTo>
                  <a:lnTo>
                    <a:pt x="293081" y="50284"/>
                  </a:lnTo>
                  <a:lnTo>
                    <a:pt x="258332" y="23439"/>
                  </a:lnTo>
                  <a:lnTo>
                    <a:pt x="217319" y="6132"/>
                  </a:lnTo>
                  <a:lnTo>
                    <a:pt x="171678" y="0"/>
                  </a:lnTo>
                  <a:close/>
                </a:path>
              </a:pathLst>
            </a:custGeom>
            <a:solidFill>
              <a:srgbClr val="0C8AC5"/>
            </a:solidFill>
          </p:spPr>
          <p:txBody>
            <a:bodyPr wrap="square" lIns="0" tIns="0" rIns="0" bIns="0" rtlCol="0"/>
            <a:lstStyle/>
            <a:p>
              <a:endParaRPr/>
            </a:p>
          </p:txBody>
        </p:sp>
        <p:sp>
          <p:nvSpPr>
            <p:cNvPr id="29" name="object 8">
              <a:extLst>
                <a:ext uri="{FF2B5EF4-FFF2-40B4-BE49-F238E27FC236}">
                  <a16:creationId xmlns:a16="http://schemas.microsoft.com/office/drawing/2014/main" id="{669DD8B9-1481-AA4D-B9D6-085C8A0052B9}"/>
                </a:ext>
              </a:extLst>
            </p:cNvPr>
            <p:cNvSpPr/>
            <p:nvPr/>
          </p:nvSpPr>
          <p:spPr>
            <a:xfrm>
              <a:off x="788563" y="3390832"/>
              <a:ext cx="524510" cy="524510"/>
            </a:xfrm>
            <a:custGeom>
              <a:avLst/>
              <a:gdLst/>
              <a:ahLst/>
              <a:cxnLst/>
              <a:rect l="l" t="t" r="r" b="b"/>
              <a:pathLst>
                <a:path w="524510" h="524510">
                  <a:moveTo>
                    <a:pt x="262026" y="0"/>
                  </a:moveTo>
                  <a:lnTo>
                    <a:pt x="214925" y="4221"/>
                  </a:lnTo>
                  <a:lnTo>
                    <a:pt x="170595" y="16391"/>
                  </a:lnTo>
                  <a:lnTo>
                    <a:pt x="129775" y="35770"/>
                  </a:lnTo>
                  <a:lnTo>
                    <a:pt x="93204" y="61618"/>
                  </a:lnTo>
                  <a:lnTo>
                    <a:pt x="61624" y="93197"/>
                  </a:lnTo>
                  <a:lnTo>
                    <a:pt x="35773" y="129765"/>
                  </a:lnTo>
                  <a:lnTo>
                    <a:pt x="16392" y="170584"/>
                  </a:lnTo>
                  <a:lnTo>
                    <a:pt x="4221" y="214913"/>
                  </a:lnTo>
                  <a:lnTo>
                    <a:pt x="0" y="262013"/>
                  </a:lnTo>
                  <a:lnTo>
                    <a:pt x="4221" y="309114"/>
                  </a:lnTo>
                  <a:lnTo>
                    <a:pt x="16392" y="353444"/>
                  </a:lnTo>
                  <a:lnTo>
                    <a:pt x="35773" y="394264"/>
                  </a:lnTo>
                  <a:lnTo>
                    <a:pt x="61624" y="430835"/>
                  </a:lnTo>
                  <a:lnTo>
                    <a:pt x="93204" y="462415"/>
                  </a:lnTo>
                  <a:lnTo>
                    <a:pt x="129775" y="488266"/>
                  </a:lnTo>
                  <a:lnTo>
                    <a:pt x="170595" y="507647"/>
                  </a:lnTo>
                  <a:lnTo>
                    <a:pt x="214925" y="519818"/>
                  </a:lnTo>
                  <a:lnTo>
                    <a:pt x="262026" y="524040"/>
                  </a:lnTo>
                  <a:lnTo>
                    <a:pt x="309123" y="519818"/>
                  </a:lnTo>
                  <a:lnTo>
                    <a:pt x="353450" y="507647"/>
                  </a:lnTo>
                  <a:lnTo>
                    <a:pt x="394268" y="488266"/>
                  </a:lnTo>
                  <a:lnTo>
                    <a:pt x="430837" y="462415"/>
                  </a:lnTo>
                  <a:lnTo>
                    <a:pt x="462416" y="430835"/>
                  </a:lnTo>
                  <a:lnTo>
                    <a:pt x="488267" y="394264"/>
                  </a:lnTo>
                  <a:lnTo>
                    <a:pt x="507647" y="353444"/>
                  </a:lnTo>
                  <a:lnTo>
                    <a:pt x="519818" y="309114"/>
                  </a:lnTo>
                  <a:lnTo>
                    <a:pt x="524040" y="262013"/>
                  </a:lnTo>
                  <a:lnTo>
                    <a:pt x="519818" y="214913"/>
                  </a:lnTo>
                  <a:lnTo>
                    <a:pt x="507647" y="170584"/>
                  </a:lnTo>
                  <a:lnTo>
                    <a:pt x="488267" y="129765"/>
                  </a:lnTo>
                  <a:lnTo>
                    <a:pt x="462416" y="93197"/>
                  </a:lnTo>
                  <a:lnTo>
                    <a:pt x="430837" y="61618"/>
                  </a:lnTo>
                  <a:lnTo>
                    <a:pt x="394268" y="35770"/>
                  </a:lnTo>
                  <a:lnTo>
                    <a:pt x="353450" y="16391"/>
                  </a:lnTo>
                  <a:lnTo>
                    <a:pt x="309123" y="4221"/>
                  </a:lnTo>
                  <a:lnTo>
                    <a:pt x="262026" y="0"/>
                  </a:lnTo>
                  <a:close/>
                </a:path>
              </a:pathLst>
            </a:custGeom>
            <a:solidFill>
              <a:srgbClr val="8AC984"/>
            </a:solidFill>
          </p:spPr>
          <p:txBody>
            <a:bodyPr wrap="square" lIns="0" tIns="0" rIns="0" bIns="0" rtlCol="0"/>
            <a:lstStyle/>
            <a:p>
              <a:endParaRPr/>
            </a:p>
          </p:txBody>
        </p:sp>
        <p:sp>
          <p:nvSpPr>
            <p:cNvPr id="30" name="object 9">
              <a:extLst>
                <a:ext uri="{FF2B5EF4-FFF2-40B4-BE49-F238E27FC236}">
                  <a16:creationId xmlns:a16="http://schemas.microsoft.com/office/drawing/2014/main" id="{C48AFCDB-E59F-9941-BFA9-4CE64E6EE045}"/>
                </a:ext>
              </a:extLst>
            </p:cNvPr>
            <p:cNvSpPr/>
            <p:nvPr/>
          </p:nvSpPr>
          <p:spPr>
            <a:xfrm>
              <a:off x="710570" y="4120818"/>
              <a:ext cx="343535" cy="343535"/>
            </a:xfrm>
            <a:custGeom>
              <a:avLst/>
              <a:gdLst/>
              <a:ahLst/>
              <a:cxnLst/>
              <a:rect l="l" t="t" r="r" b="b"/>
              <a:pathLst>
                <a:path w="343534" h="343535">
                  <a:moveTo>
                    <a:pt x="171678" y="0"/>
                  </a:moveTo>
                  <a:lnTo>
                    <a:pt x="126038" y="6133"/>
                  </a:lnTo>
                  <a:lnTo>
                    <a:pt x="85027" y="23441"/>
                  </a:lnTo>
                  <a:lnTo>
                    <a:pt x="50282" y="50288"/>
                  </a:lnTo>
                  <a:lnTo>
                    <a:pt x="23438" y="85037"/>
                  </a:lnTo>
                  <a:lnTo>
                    <a:pt x="6132" y="126050"/>
                  </a:lnTo>
                  <a:lnTo>
                    <a:pt x="0" y="171691"/>
                  </a:lnTo>
                  <a:lnTo>
                    <a:pt x="6132" y="217332"/>
                  </a:lnTo>
                  <a:lnTo>
                    <a:pt x="23438" y="258345"/>
                  </a:lnTo>
                  <a:lnTo>
                    <a:pt x="50282" y="293093"/>
                  </a:lnTo>
                  <a:lnTo>
                    <a:pt x="85027" y="319940"/>
                  </a:lnTo>
                  <a:lnTo>
                    <a:pt x="126038" y="337249"/>
                  </a:lnTo>
                  <a:lnTo>
                    <a:pt x="171678" y="343382"/>
                  </a:lnTo>
                  <a:lnTo>
                    <a:pt x="217323" y="337249"/>
                  </a:lnTo>
                  <a:lnTo>
                    <a:pt x="258338" y="319940"/>
                  </a:lnTo>
                  <a:lnTo>
                    <a:pt x="293085" y="293093"/>
                  </a:lnTo>
                  <a:lnTo>
                    <a:pt x="319930" y="258345"/>
                  </a:lnTo>
                  <a:lnTo>
                    <a:pt x="337237" y="217332"/>
                  </a:lnTo>
                  <a:lnTo>
                    <a:pt x="343369" y="171691"/>
                  </a:lnTo>
                  <a:lnTo>
                    <a:pt x="337237" y="126050"/>
                  </a:lnTo>
                  <a:lnTo>
                    <a:pt x="319930" y="85037"/>
                  </a:lnTo>
                  <a:lnTo>
                    <a:pt x="293085" y="50288"/>
                  </a:lnTo>
                  <a:lnTo>
                    <a:pt x="258338" y="23441"/>
                  </a:lnTo>
                  <a:lnTo>
                    <a:pt x="217323" y="6133"/>
                  </a:lnTo>
                  <a:lnTo>
                    <a:pt x="171678" y="0"/>
                  </a:lnTo>
                  <a:close/>
                </a:path>
              </a:pathLst>
            </a:custGeom>
            <a:solidFill>
              <a:srgbClr val="1EA1A0"/>
            </a:solidFill>
          </p:spPr>
          <p:txBody>
            <a:bodyPr wrap="square" lIns="0" tIns="0" rIns="0" bIns="0" rtlCol="0"/>
            <a:lstStyle/>
            <a:p>
              <a:endParaRPr/>
            </a:p>
          </p:txBody>
        </p:sp>
        <p:sp>
          <p:nvSpPr>
            <p:cNvPr id="31" name="object 10">
              <a:extLst>
                <a:ext uri="{FF2B5EF4-FFF2-40B4-BE49-F238E27FC236}">
                  <a16:creationId xmlns:a16="http://schemas.microsoft.com/office/drawing/2014/main" id="{6D3CD581-F9D5-CA4A-84A8-571E8BD3DC27}"/>
                </a:ext>
              </a:extLst>
            </p:cNvPr>
            <p:cNvSpPr/>
            <p:nvPr/>
          </p:nvSpPr>
          <p:spPr>
            <a:xfrm>
              <a:off x="0" y="2686642"/>
              <a:ext cx="552450" cy="687070"/>
            </a:xfrm>
            <a:custGeom>
              <a:avLst/>
              <a:gdLst/>
              <a:ahLst/>
              <a:cxnLst/>
              <a:rect l="l" t="t" r="r" b="b"/>
              <a:pathLst>
                <a:path w="552450" h="687070">
                  <a:moveTo>
                    <a:pt x="201425" y="0"/>
                  </a:moveTo>
                  <a:lnTo>
                    <a:pt x="156739" y="3909"/>
                  </a:lnTo>
                  <a:lnTo>
                    <a:pt x="112227" y="13863"/>
                  </a:lnTo>
                  <a:lnTo>
                    <a:pt x="68430" y="30068"/>
                  </a:lnTo>
                  <a:lnTo>
                    <a:pt x="27198" y="51993"/>
                  </a:lnTo>
                  <a:lnTo>
                    <a:pt x="0" y="71538"/>
                  </a:lnTo>
                  <a:lnTo>
                    <a:pt x="0" y="615233"/>
                  </a:lnTo>
                  <a:lnTo>
                    <a:pt x="46762" y="646057"/>
                  </a:lnTo>
                  <a:lnTo>
                    <a:pt x="86740" y="664269"/>
                  </a:lnTo>
                  <a:lnTo>
                    <a:pt x="128706" y="677260"/>
                  </a:lnTo>
                  <a:lnTo>
                    <a:pt x="172120" y="684824"/>
                  </a:lnTo>
                  <a:lnTo>
                    <a:pt x="216439" y="686754"/>
                  </a:lnTo>
                  <a:lnTo>
                    <a:pt x="261125" y="682845"/>
                  </a:lnTo>
                  <a:lnTo>
                    <a:pt x="305635" y="672891"/>
                  </a:lnTo>
                  <a:lnTo>
                    <a:pt x="349430" y="656686"/>
                  </a:lnTo>
                  <a:lnTo>
                    <a:pt x="390662" y="634760"/>
                  </a:lnTo>
                  <a:lnTo>
                    <a:pt x="427702" y="608143"/>
                  </a:lnTo>
                  <a:lnTo>
                    <a:pt x="460344" y="577375"/>
                  </a:lnTo>
                  <a:lnTo>
                    <a:pt x="488381" y="542997"/>
                  </a:lnTo>
                  <a:lnTo>
                    <a:pt x="511610" y="505549"/>
                  </a:lnTo>
                  <a:lnTo>
                    <a:pt x="529822" y="465571"/>
                  </a:lnTo>
                  <a:lnTo>
                    <a:pt x="542813" y="423606"/>
                  </a:lnTo>
                  <a:lnTo>
                    <a:pt x="550377" y="380193"/>
                  </a:lnTo>
                  <a:lnTo>
                    <a:pt x="552307" y="335872"/>
                  </a:lnTo>
                  <a:lnTo>
                    <a:pt x="548398" y="291186"/>
                  </a:lnTo>
                  <a:lnTo>
                    <a:pt x="538444" y="246674"/>
                  </a:lnTo>
                  <a:lnTo>
                    <a:pt x="522239" y="202877"/>
                  </a:lnTo>
                  <a:lnTo>
                    <a:pt x="500313" y="161645"/>
                  </a:lnTo>
                  <a:lnTo>
                    <a:pt x="473696" y="124605"/>
                  </a:lnTo>
                  <a:lnTo>
                    <a:pt x="442928" y="91963"/>
                  </a:lnTo>
                  <a:lnTo>
                    <a:pt x="408550" y="63925"/>
                  </a:lnTo>
                  <a:lnTo>
                    <a:pt x="371102" y="40697"/>
                  </a:lnTo>
                  <a:lnTo>
                    <a:pt x="331124" y="22484"/>
                  </a:lnTo>
                  <a:lnTo>
                    <a:pt x="289159" y="9493"/>
                  </a:lnTo>
                  <a:lnTo>
                    <a:pt x="245746" y="1930"/>
                  </a:lnTo>
                  <a:lnTo>
                    <a:pt x="201425" y="0"/>
                  </a:lnTo>
                  <a:close/>
                </a:path>
              </a:pathLst>
            </a:custGeom>
            <a:solidFill>
              <a:srgbClr val="41607C"/>
            </a:solidFill>
          </p:spPr>
          <p:txBody>
            <a:bodyPr wrap="square" lIns="0" tIns="0" rIns="0" bIns="0" rtlCol="0"/>
            <a:lstStyle/>
            <a:p>
              <a:endParaRPr/>
            </a:p>
          </p:txBody>
        </p:sp>
        <p:sp>
          <p:nvSpPr>
            <p:cNvPr id="32" name="object 11">
              <a:extLst>
                <a:ext uri="{FF2B5EF4-FFF2-40B4-BE49-F238E27FC236}">
                  <a16:creationId xmlns:a16="http://schemas.microsoft.com/office/drawing/2014/main" id="{02380E97-2639-BA46-B9B4-DDCAF13F27F9}"/>
                </a:ext>
              </a:extLst>
            </p:cNvPr>
            <p:cNvSpPr/>
            <p:nvPr/>
          </p:nvSpPr>
          <p:spPr>
            <a:xfrm>
              <a:off x="632360" y="2956092"/>
              <a:ext cx="341630" cy="341630"/>
            </a:xfrm>
            <a:custGeom>
              <a:avLst/>
              <a:gdLst/>
              <a:ahLst/>
              <a:cxnLst/>
              <a:rect l="l" t="t" r="r" b="b"/>
              <a:pathLst>
                <a:path w="341630" h="341629">
                  <a:moveTo>
                    <a:pt x="189129" y="0"/>
                  </a:moveTo>
                  <a:lnTo>
                    <a:pt x="144624" y="989"/>
                  </a:lnTo>
                  <a:lnTo>
                    <a:pt x="100467" y="14069"/>
                  </a:lnTo>
                  <a:lnTo>
                    <a:pt x="61334" y="38336"/>
                  </a:lnTo>
                  <a:lnTo>
                    <a:pt x="30995" y="70907"/>
                  </a:lnTo>
                  <a:lnTo>
                    <a:pt x="10276" y="109620"/>
                  </a:lnTo>
                  <a:lnTo>
                    <a:pt x="0" y="152311"/>
                  </a:lnTo>
                  <a:lnTo>
                    <a:pt x="989" y="196814"/>
                  </a:lnTo>
                  <a:lnTo>
                    <a:pt x="14069" y="240967"/>
                  </a:lnTo>
                  <a:lnTo>
                    <a:pt x="38340" y="280101"/>
                  </a:lnTo>
                  <a:lnTo>
                    <a:pt x="70913" y="310442"/>
                  </a:lnTo>
                  <a:lnTo>
                    <a:pt x="109627" y="331164"/>
                  </a:lnTo>
                  <a:lnTo>
                    <a:pt x="152317" y="341444"/>
                  </a:lnTo>
                  <a:lnTo>
                    <a:pt x="196822" y="340456"/>
                  </a:lnTo>
                  <a:lnTo>
                    <a:pt x="240980" y="327378"/>
                  </a:lnTo>
                  <a:lnTo>
                    <a:pt x="280113" y="303106"/>
                  </a:lnTo>
                  <a:lnTo>
                    <a:pt x="310451" y="270530"/>
                  </a:lnTo>
                  <a:lnTo>
                    <a:pt x="331170" y="231815"/>
                  </a:lnTo>
                  <a:lnTo>
                    <a:pt x="341447" y="189124"/>
                  </a:lnTo>
                  <a:lnTo>
                    <a:pt x="340457" y="144620"/>
                  </a:lnTo>
                  <a:lnTo>
                    <a:pt x="327378" y="100467"/>
                  </a:lnTo>
                  <a:lnTo>
                    <a:pt x="303107" y="61334"/>
                  </a:lnTo>
                  <a:lnTo>
                    <a:pt x="270533" y="30995"/>
                  </a:lnTo>
                  <a:lnTo>
                    <a:pt x="231820" y="10276"/>
                  </a:lnTo>
                  <a:lnTo>
                    <a:pt x="189129" y="0"/>
                  </a:lnTo>
                  <a:close/>
                </a:path>
              </a:pathLst>
            </a:custGeom>
            <a:solidFill>
              <a:srgbClr val="41607C"/>
            </a:solidFill>
          </p:spPr>
          <p:txBody>
            <a:bodyPr wrap="square" lIns="0" tIns="0" rIns="0" bIns="0" rtlCol="0"/>
            <a:lstStyle/>
            <a:p>
              <a:endParaRPr/>
            </a:p>
          </p:txBody>
        </p:sp>
        <p:sp>
          <p:nvSpPr>
            <p:cNvPr id="33" name="object 12">
              <a:extLst>
                <a:ext uri="{FF2B5EF4-FFF2-40B4-BE49-F238E27FC236}">
                  <a16:creationId xmlns:a16="http://schemas.microsoft.com/office/drawing/2014/main" id="{3660FDAB-77EB-E743-96F8-154C89E21428}"/>
                </a:ext>
              </a:extLst>
            </p:cNvPr>
            <p:cNvSpPr/>
            <p:nvPr/>
          </p:nvSpPr>
          <p:spPr>
            <a:xfrm>
              <a:off x="0" y="1551123"/>
              <a:ext cx="382905" cy="520700"/>
            </a:xfrm>
            <a:custGeom>
              <a:avLst/>
              <a:gdLst/>
              <a:ahLst/>
              <a:cxnLst/>
              <a:rect l="l" t="t" r="r" b="b"/>
              <a:pathLst>
                <a:path w="382905" h="520700">
                  <a:moveTo>
                    <a:pt x="136749" y="0"/>
                  </a:moveTo>
                  <a:lnTo>
                    <a:pt x="92227" y="1328"/>
                  </a:lnTo>
                  <a:lnTo>
                    <a:pt x="48197" y="10340"/>
                  </a:lnTo>
                  <a:lnTo>
                    <a:pt x="5691" y="27180"/>
                  </a:lnTo>
                  <a:lnTo>
                    <a:pt x="0" y="30715"/>
                  </a:lnTo>
                  <a:lnTo>
                    <a:pt x="0" y="489252"/>
                  </a:lnTo>
                  <a:lnTo>
                    <a:pt x="21729" y="500631"/>
                  </a:lnTo>
                  <a:lnTo>
                    <a:pt x="64143" y="514234"/>
                  </a:lnTo>
                  <a:lnTo>
                    <a:pt x="108127" y="520444"/>
                  </a:lnTo>
                  <a:lnTo>
                    <a:pt x="152650" y="519117"/>
                  </a:lnTo>
                  <a:lnTo>
                    <a:pt x="196682" y="510107"/>
                  </a:lnTo>
                  <a:lnTo>
                    <a:pt x="239191" y="493267"/>
                  </a:lnTo>
                  <a:lnTo>
                    <a:pt x="279148" y="468453"/>
                  </a:lnTo>
                  <a:lnTo>
                    <a:pt x="314052" y="436929"/>
                  </a:lnTo>
                  <a:lnTo>
                    <a:pt x="342000" y="400744"/>
                  </a:lnTo>
                  <a:lnTo>
                    <a:pt x="362847" y="360929"/>
                  </a:lnTo>
                  <a:lnTo>
                    <a:pt x="376448" y="318514"/>
                  </a:lnTo>
                  <a:lnTo>
                    <a:pt x="382658" y="274530"/>
                  </a:lnTo>
                  <a:lnTo>
                    <a:pt x="381330" y="230008"/>
                  </a:lnTo>
                  <a:lnTo>
                    <a:pt x="372320" y="185979"/>
                  </a:lnTo>
                  <a:lnTo>
                    <a:pt x="355483" y="143472"/>
                  </a:lnTo>
                  <a:lnTo>
                    <a:pt x="330672" y="103519"/>
                  </a:lnTo>
                  <a:lnTo>
                    <a:pt x="299148" y="68611"/>
                  </a:lnTo>
                  <a:lnTo>
                    <a:pt x="262963" y="40660"/>
                  </a:lnTo>
                  <a:lnTo>
                    <a:pt x="223148" y="19811"/>
                  </a:lnTo>
                  <a:lnTo>
                    <a:pt x="180733" y="6209"/>
                  </a:lnTo>
                  <a:lnTo>
                    <a:pt x="136749" y="0"/>
                  </a:lnTo>
                  <a:close/>
                </a:path>
              </a:pathLst>
            </a:custGeom>
            <a:solidFill>
              <a:srgbClr val="934C83"/>
            </a:solidFill>
          </p:spPr>
          <p:txBody>
            <a:bodyPr wrap="square" lIns="0" tIns="0" rIns="0" bIns="0" rtlCol="0"/>
            <a:lstStyle/>
            <a:p>
              <a:endParaRPr/>
            </a:p>
          </p:txBody>
        </p:sp>
        <p:sp>
          <p:nvSpPr>
            <p:cNvPr id="34" name="object 13">
              <a:extLst>
                <a:ext uri="{FF2B5EF4-FFF2-40B4-BE49-F238E27FC236}">
                  <a16:creationId xmlns:a16="http://schemas.microsoft.com/office/drawing/2014/main" id="{802C9638-BF31-7F4C-B3FC-A9DEB87A5163}"/>
                </a:ext>
              </a:extLst>
            </p:cNvPr>
            <p:cNvSpPr/>
            <p:nvPr/>
          </p:nvSpPr>
          <p:spPr>
            <a:xfrm>
              <a:off x="302763" y="1154378"/>
              <a:ext cx="351155" cy="351155"/>
            </a:xfrm>
            <a:custGeom>
              <a:avLst/>
              <a:gdLst/>
              <a:ahLst/>
              <a:cxnLst/>
              <a:rect l="l" t="t" r="r" b="b"/>
              <a:pathLst>
                <a:path w="351155" h="351155">
                  <a:moveTo>
                    <a:pt x="155013" y="0"/>
                  </a:moveTo>
                  <a:lnTo>
                    <a:pt x="110586" y="11146"/>
                  </a:lnTo>
                  <a:lnTo>
                    <a:pt x="69264" y="34345"/>
                  </a:lnTo>
                  <a:lnTo>
                    <a:pt x="35537" y="67624"/>
                  </a:lnTo>
                  <a:lnTo>
                    <a:pt x="12528" y="107227"/>
                  </a:lnTo>
                  <a:lnTo>
                    <a:pt x="572" y="150798"/>
                  </a:lnTo>
                  <a:lnTo>
                    <a:pt x="0" y="195976"/>
                  </a:lnTo>
                  <a:lnTo>
                    <a:pt x="11145" y="240406"/>
                  </a:lnTo>
                  <a:lnTo>
                    <a:pt x="34339" y="281728"/>
                  </a:lnTo>
                  <a:lnTo>
                    <a:pt x="67623" y="315456"/>
                  </a:lnTo>
                  <a:lnTo>
                    <a:pt x="107227" y="338464"/>
                  </a:lnTo>
                  <a:lnTo>
                    <a:pt x="150797" y="350421"/>
                  </a:lnTo>
                  <a:lnTo>
                    <a:pt x="195974" y="350993"/>
                  </a:lnTo>
                  <a:lnTo>
                    <a:pt x="240401" y="339848"/>
                  </a:lnTo>
                  <a:lnTo>
                    <a:pt x="281723" y="316653"/>
                  </a:lnTo>
                  <a:lnTo>
                    <a:pt x="315451" y="283369"/>
                  </a:lnTo>
                  <a:lnTo>
                    <a:pt x="338462" y="243762"/>
                  </a:lnTo>
                  <a:lnTo>
                    <a:pt x="350420" y="200191"/>
                  </a:lnTo>
                  <a:lnTo>
                    <a:pt x="350993" y="155013"/>
                  </a:lnTo>
                  <a:lnTo>
                    <a:pt x="339847" y="110587"/>
                  </a:lnTo>
                  <a:lnTo>
                    <a:pt x="316648" y="69270"/>
                  </a:lnTo>
                  <a:lnTo>
                    <a:pt x="283364" y="35542"/>
                  </a:lnTo>
                  <a:lnTo>
                    <a:pt x="243760" y="12531"/>
                  </a:lnTo>
                  <a:lnTo>
                    <a:pt x="200190" y="573"/>
                  </a:lnTo>
                  <a:lnTo>
                    <a:pt x="155013" y="0"/>
                  </a:lnTo>
                  <a:close/>
                </a:path>
              </a:pathLst>
            </a:custGeom>
            <a:solidFill>
              <a:srgbClr val="934C83"/>
            </a:solidFill>
          </p:spPr>
          <p:txBody>
            <a:bodyPr wrap="square" lIns="0" tIns="0" rIns="0" bIns="0" rtlCol="0"/>
            <a:lstStyle/>
            <a:p>
              <a:endParaRPr/>
            </a:p>
          </p:txBody>
        </p:sp>
        <p:sp>
          <p:nvSpPr>
            <p:cNvPr id="35" name="object 14">
              <a:extLst>
                <a:ext uri="{FF2B5EF4-FFF2-40B4-BE49-F238E27FC236}">
                  <a16:creationId xmlns:a16="http://schemas.microsoft.com/office/drawing/2014/main" id="{C4076A1D-B0F6-5249-9F52-748C0D5F527A}"/>
                </a:ext>
              </a:extLst>
            </p:cNvPr>
            <p:cNvSpPr/>
            <p:nvPr/>
          </p:nvSpPr>
          <p:spPr>
            <a:xfrm>
              <a:off x="0" y="118224"/>
              <a:ext cx="956310" cy="1144270"/>
            </a:xfrm>
            <a:custGeom>
              <a:avLst/>
              <a:gdLst/>
              <a:ahLst/>
              <a:cxnLst/>
              <a:rect l="l" t="t" r="r" b="b"/>
              <a:pathLst>
                <a:path w="956310" h="1144270">
                  <a:moveTo>
                    <a:pt x="169964" y="972388"/>
                  </a:moveTo>
                  <a:lnTo>
                    <a:pt x="163842" y="926744"/>
                  </a:lnTo>
                  <a:lnTo>
                    <a:pt x="146532" y="885736"/>
                  </a:lnTo>
                  <a:lnTo>
                    <a:pt x="119684" y="850976"/>
                  </a:lnTo>
                  <a:lnTo>
                    <a:pt x="84937" y="824141"/>
                  </a:lnTo>
                  <a:lnTo>
                    <a:pt x="43929" y="806831"/>
                  </a:lnTo>
                  <a:lnTo>
                    <a:pt x="0" y="800925"/>
                  </a:lnTo>
                  <a:lnTo>
                    <a:pt x="0" y="1143850"/>
                  </a:lnTo>
                  <a:lnTo>
                    <a:pt x="43929" y="1137945"/>
                  </a:lnTo>
                  <a:lnTo>
                    <a:pt x="84937" y="1120635"/>
                  </a:lnTo>
                  <a:lnTo>
                    <a:pt x="119684" y="1093787"/>
                  </a:lnTo>
                  <a:lnTo>
                    <a:pt x="146532" y="1059040"/>
                  </a:lnTo>
                  <a:lnTo>
                    <a:pt x="163842" y="1018019"/>
                  </a:lnTo>
                  <a:lnTo>
                    <a:pt x="169964" y="972388"/>
                  </a:lnTo>
                  <a:close/>
                </a:path>
                <a:path w="956310" h="1144270">
                  <a:moveTo>
                    <a:pt x="955814" y="422198"/>
                  </a:moveTo>
                  <a:lnTo>
                    <a:pt x="952982" y="372960"/>
                  </a:lnTo>
                  <a:lnTo>
                    <a:pt x="944664" y="325386"/>
                  </a:lnTo>
                  <a:lnTo>
                    <a:pt x="931202" y="279806"/>
                  </a:lnTo>
                  <a:lnTo>
                    <a:pt x="912901" y="236524"/>
                  </a:lnTo>
                  <a:lnTo>
                    <a:pt x="890092" y="195859"/>
                  </a:lnTo>
                  <a:lnTo>
                    <a:pt x="863066" y="158140"/>
                  </a:lnTo>
                  <a:lnTo>
                    <a:pt x="832154" y="123659"/>
                  </a:lnTo>
                  <a:lnTo>
                    <a:pt x="797687" y="92748"/>
                  </a:lnTo>
                  <a:lnTo>
                    <a:pt x="759955" y="65735"/>
                  </a:lnTo>
                  <a:lnTo>
                    <a:pt x="719289" y="42913"/>
                  </a:lnTo>
                  <a:lnTo>
                    <a:pt x="676008" y="24612"/>
                  </a:lnTo>
                  <a:lnTo>
                    <a:pt x="630428" y="11150"/>
                  </a:lnTo>
                  <a:lnTo>
                    <a:pt x="582853" y="2844"/>
                  </a:lnTo>
                  <a:lnTo>
                    <a:pt x="533615" y="0"/>
                  </a:lnTo>
                  <a:lnTo>
                    <a:pt x="484378" y="2844"/>
                  </a:lnTo>
                  <a:lnTo>
                    <a:pt x="436816" y="11150"/>
                  </a:lnTo>
                  <a:lnTo>
                    <a:pt x="391236" y="24612"/>
                  </a:lnTo>
                  <a:lnTo>
                    <a:pt x="347954" y="42913"/>
                  </a:lnTo>
                  <a:lnTo>
                    <a:pt x="307289" y="65735"/>
                  </a:lnTo>
                  <a:lnTo>
                    <a:pt x="269557" y="92748"/>
                  </a:lnTo>
                  <a:lnTo>
                    <a:pt x="235077" y="123659"/>
                  </a:lnTo>
                  <a:lnTo>
                    <a:pt x="204177" y="158140"/>
                  </a:lnTo>
                  <a:lnTo>
                    <a:pt x="177152" y="195859"/>
                  </a:lnTo>
                  <a:lnTo>
                    <a:pt x="154330" y="236524"/>
                  </a:lnTo>
                  <a:lnTo>
                    <a:pt x="136029" y="279806"/>
                  </a:lnTo>
                  <a:lnTo>
                    <a:pt x="122567" y="325386"/>
                  </a:lnTo>
                  <a:lnTo>
                    <a:pt x="114261" y="372960"/>
                  </a:lnTo>
                  <a:lnTo>
                    <a:pt x="111417" y="422198"/>
                  </a:lnTo>
                  <a:lnTo>
                    <a:pt x="114261" y="471436"/>
                  </a:lnTo>
                  <a:lnTo>
                    <a:pt x="122567" y="518998"/>
                  </a:lnTo>
                  <a:lnTo>
                    <a:pt x="136029" y="564591"/>
                  </a:lnTo>
                  <a:lnTo>
                    <a:pt x="154330" y="607872"/>
                  </a:lnTo>
                  <a:lnTo>
                    <a:pt x="177152" y="648538"/>
                  </a:lnTo>
                  <a:lnTo>
                    <a:pt x="204177" y="686257"/>
                  </a:lnTo>
                  <a:lnTo>
                    <a:pt x="235077" y="720737"/>
                  </a:lnTo>
                  <a:lnTo>
                    <a:pt x="269557" y="751649"/>
                  </a:lnTo>
                  <a:lnTo>
                    <a:pt x="307289" y="778662"/>
                  </a:lnTo>
                  <a:lnTo>
                    <a:pt x="347954" y="801484"/>
                  </a:lnTo>
                  <a:lnTo>
                    <a:pt x="391236" y="819785"/>
                  </a:lnTo>
                  <a:lnTo>
                    <a:pt x="436816" y="833247"/>
                  </a:lnTo>
                  <a:lnTo>
                    <a:pt x="484378" y="841552"/>
                  </a:lnTo>
                  <a:lnTo>
                    <a:pt x="533615" y="844397"/>
                  </a:lnTo>
                  <a:lnTo>
                    <a:pt x="582853" y="841552"/>
                  </a:lnTo>
                  <a:lnTo>
                    <a:pt x="630428" y="833247"/>
                  </a:lnTo>
                  <a:lnTo>
                    <a:pt x="676008" y="819785"/>
                  </a:lnTo>
                  <a:lnTo>
                    <a:pt x="719289" y="801484"/>
                  </a:lnTo>
                  <a:lnTo>
                    <a:pt x="759955" y="778662"/>
                  </a:lnTo>
                  <a:lnTo>
                    <a:pt x="797687" y="751649"/>
                  </a:lnTo>
                  <a:lnTo>
                    <a:pt x="832154" y="720737"/>
                  </a:lnTo>
                  <a:lnTo>
                    <a:pt x="863066" y="686257"/>
                  </a:lnTo>
                  <a:lnTo>
                    <a:pt x="890092" y="648538"/>
                  </a:lnTo>
                  <a:lnTo>
                    <a:pt x="912901" y="607872"/>
                  </a:lnTo>
                  <a:lnTo>
                    <a:pt x="931202" y="564591"/>
                  </a:lnTo>
                  <a:lnTo>
                    <a:pt x="944664" y="518998"/>
                  </a:lnTo>
                  <a:lnTo>
                    <a:pt x="952982" y="471436"/>
                  </a:lnTo>
                  <a:lnTo>
                    <a:pt x="955814" y="422198"/>
                  </a:lnTo>
                  <a:close/>
                </a:path>
              </a:pathLst>
            </a:custGeom>
            <a:solidFill>
              <a:srgbClr val="0C8AC5"/>
            </a:solidFill>
          </p:spPr>
          <p:txBody>
            <a:bodyPr wrap="square" lIns="0" tIns="0" rIns="0" bIns="0" rtlCol="0"/>
            <a:lstStyle/>
            <a:p>
              <a:endParaRPr/>
            </a:p>
          </p:txBody>
        </p:sp>
      </p:grpSp>
    </p:spTree>
    <p:extLst>
      <p:ext uri="{BB962C8B-B14F-4D97-AF65-F5344CB8AC3E}">
        <p14:creationId xmlns:p14="http://schemas.microsoft.com/office/powerpoint/2010/main" val="13371292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21"/>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ext and objects2" type="twoObj">
  <p:cSld name="Text and objects2">
    <p:spTree>
      <p:nvGrpSpPr>
        <p:cNvPr id="1" name="Shape 61"/>
        <p:cNvGrpSpPr/>
        <p:nvPr/>
      </p:nvGrpSpPr>
      <p:grpSpPr>
        <a:xfrm>
          <a:off x="0" y="0"/>
          <a:ext cx="0" cy="0"/>
          <a:chOff x="0" y="0"/>
          <a:chExt cx="0" cy="0"/>
        </a:xfrm>
      </p:grpSpPr>
      <p:sp>
        <p:nvSpPr>
          <p:cNvPr id="62" name="Google Shape;62;p62"/>
          <p:cNvSpPr txBox="1">
            <a:spLocks noGrp="1"/>
          </p:cNvSpPr>
          <p:nvPr>
            <p:ph type="title"/>
          </p:nvPr>
        </p:nvSpPr>
        <p:spPr>
          <a:xfrm>
            <a:off x="838200" y="365125"/>
            <a:ext cx="9356678"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b="1">
                <a:solidFill>
                  <a:srgbClr val="415E7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64" name="Google Shape;64;p6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grpSp>
        <p:nvGrpSpPr>
          <p:cNvPr id="65" name="Google Shape;65;p62"/>
          <p:cNvGrpSpPr/>
          <p:nvPr/>
        </p:nvGrpSpPr>
        <p:grpSpPr>
          <a:xfrm rot="-5713666">
            <a:off x="10623557" y="78627"/>
            <a:ext cx="1765287" cy="1591083"/>
            <a:chOff x="65562" y="75628"/>
            <a:chExt cx="1385843" cy="1249083"/>
          </a:xfrm>
        </p:grpSpPr>
        <p:sp>
          <p:nvSpPr>
            <p:cNvPr id="66" name="Google Shape;66;p62"/>
            <p:cNvSpPr/>
            <p:nvPr/>
          </p:nvSpPr>
          <p:spPr>
            <a:xfrm>
              <a:off x="214786" y="235907"/>
              <a:ext cx="657225" cy="657225"/>
            </a:xfrm>
            <a:custGeom>
              <a:avLst/>
              <a:gdLst/>
              <a:ahLst/>
              <a:cxnLst/>
              <a:rect l="l" t="t" r="r" b="b"/>
              <a:pathLst>
                <a:path w="657225" h="657225" extrusionOk="0">
                  <a:moveTo>
                    <a:pt x="328599" y="0"/>
                  </a:moveTo>
                  <a:lnTo>
                    <a:pt x="280041" y="3562"/>
                  </a:lnTo>
                  <a:lnTo>
                    <a:pt x="233694" y="13912"/>
                  </a:lnTo>
                  <a:lnTo>
                    <a:pt x="190069" y="30540"/>
                  </a:lnTo>
                  <a:lnTo>
                    <a:pt x="149672" y="52938"/>
                  </a:lnTo>
                  <a:lnTo>
                    <a:pt x="113013" y="80599"/>
                  </a:lnTo>
                  <a:lnTo>
                    <a:pt x="80599" y="113013"/>
                  </a:lnTo>
                  <a:lnTo>
                    <a:pt x="52938" y="149672"/>
                  </a:lnTo>
                  <a:lnTo>
                    <a:pt x="30540" y="190069"/>
                  </a:lnTo>
                  <a:lnTo>
                    <a:pt x="13912" y="233694"/>
                  </a:lnTo>
                  <a:lnTo>
                    <a:pt x="3562" y="280041"/>
                  </a:lnTo>
                  <a:lnTo>
                    <a:pt x="0" y="328599"/>
                  </a:lnTo>
                  <a:lnTo>
                    <a:pt x="3562" y="377158"/>
                  </a:lnTo>
                  <a:lnTo>
                    <a:pt x="13912" y="423504"/>
                  </a:lnTo>
                  <a:lnTo>
                    <a:pt x="30540" y="467130"/>
                  </a:lnTo>
                  <a:lnTo>
                    <a:pt x="52938" y="507526"/>
                  </a:lnTo>
                  <a:lnTo>
                    <a:pt x="80599" y="544186"/>
                  </a:lnTo>
                  <a:lnTo>
                    <a:pt x="113013" y="576600"/>
                  </a:lnTo>
                  <a:lnTo>
                    <a:pt x="149672" y="604260"/>
                  </a:lnTo>
                  <a:lnTo>
                    <a:pt x="190069" y="626659"/>
                  </a:lnTo>
                  <a:lnTo>
                    <a:pt x="233694" y="643287"/>
                  </a:lnTo>
                  <a:lnTo>
                    <a:pt x="280041" y="653636"/>
                  </a:lnTo>
                  <a:lnTo>
                    <a:pt x="328599" y="657199"/>
                  </a:lnTo>
                  <a:lnTo>
                    <a:pt x="377158" y="653636"/>
                  </a:lnTo>
                  <a:lnTo>
                    <a:pt x="423504" y="643287"/>
                  </a:lnTo>
                  <a:lnTo>
                    <a:pt x="467130" y="626659"/>
                  </a:lnTo>
                  <a:lnTo>
                    <a:pt x="507526" y="604260"/>
                  </a:lnTo>
                  <a:lnTo>
                    <a:pt x="544186" y="576600"/>
                  </a:lnTo>
                  <a:lnTo>
                    <a:pt x="576600" y="544186"/>
                  </a:lnTo>
                  <a:lnTo>
                    <a:pt x="604260" y="507526"/>
                  </a:lnTo>
                  <a:lnTo>
                    <a:pt x="626659" y="467130"/>
                  </a:lnTo>
                  <a:lnTo>
                    <a:pt x="643287" y="423504"/>
                  </a:lnTo>
                  <a:lnTo>
                    <a:pt x="653636" y="377158"/>
                  </a:lnTo>
                  <a:lnTo>
                    <a:pt x="657199" y="328599"/>
                  </a:lnTo>
                  <a:lnTo>
                    <a:pt x="653636" y="280041"/>
                  </a:lnTo>
                  <a:lnTo>
                    <a:pt x="643287" y="233694"/>
                  </a:lnTo>
                  <a:lnTo>
                    <a:pt x="626659" y="190069"/>
                  </a:lnTo>
                  <a:lnTo>
                    <a:pt x="604260" y="149672"/>
                  </a:lnTo>
                  <a:lnTo>
                    <a:pt x="576600" y="113013"/>
                  </a:lnTo>
                  <a:lnTo>
                    <a:pt x="544186" y="80599"/>
                  </a:lnTo>
                  <a:lnTo>
                    <a:pt x="507526" y="52938"/>
                  </a:lnTo>
                  <a:lnTo>
                    <a:pt x="467130" y="30540"/>
                  </a:lnTo>
                  <a:lnTo>
                    <a:pt x="423504" y="13912"/>
                  </a:lnTo>
                  <a:lnTo>
                    <a:pt x="377158" y="3562"/>
                  </a:lnTo>
                  <a:lnTo>
                    <a:pt x="328599" y="0"/>
                  </a:lnTo>
                  <a:close/>
                </a:path>
              </a:pathLst>
            </a:custGeom>
            <a:solidFill>
              <a:srgbClr val="AD889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 name="Google Shape;67;p62"/>
            <p:cNvSpPr/>
            <p:nvPr/>
          </p:nvSpPr>
          <p:spPr>
            <a:xfrm>
              <a:off x="922324" y="191725"/>
              <a:ext cx="341630" cy="341630"/>
            </a:xfrm>
            <a:custGeom>
              <a:avLst/>
              <a:gdLst/>
              <a:ahLst/>
              <a:cxnLst/>
              <a:rect l="l" t="t" r="r" b="b"/>
              <a:pathLst>
                <a:path w="341630" h="341630" extrusionOk="0">
                  <a:moveTo>
                    <a:pt x="189124" y="0"/>
                  </a:moveTo>
                  <a:lnTo>
                    <a:pt x="144620" y="989"/>
                  </a:lnTo>
                  <a:lnTo>
                    <a:pt x="100467" y="14069"/>
                  </a:lnTo>
                  <a:lnTo>
                    <a:pt x="61334" y="38340"/>
                  </a:lnTo>
                  <a:lnTo>
                    <a:pt x="30995" y="70913"/>
                  </a:lnTo>
                  <a:lnTo>
                    <a:pt x="10276" y="109627"/>
                  </a:lnTo>
                  <a:lnTo>
                    <a:pt x="0" y="152317"/>
                  </a:lnTo>
                  <a:lnTo>
                    <a:pt x="989" y="196822"/>
                  </a:lnTo>
                  <a:lnTo>
                    <a:pt x="14069" y="240980"/>
                  </a:lnTo>
                  <a:lnTo>
                    <a:pt x="38340" y="280113"/>
                  </a:lnTo>
                  <a:lnTo>
                    <a:pt x="70913" y="310451"/>
                  </a:lnTo>
                  <a:lnTo>
                    <a:pt x="109625" y="331170"/>
                  </a:lnTo>
                  <a:lnTo>
                    <a:pt x="152313" y="341447"/>
                  </a:lnTo>
                  <a:lnTo>
                    <a:pt x="196815" y="340457"/>
                  </a:lnTo>
                  <a:lnTo>
                    <a:pt x="240967" y="327378"/>
                  </a:lnTo>
                  <a:lnTo>
                    <a:pt x="280106" y="303107"/>
                  </a:lnTo>
                  <a:lnTo>
                    <a:pt x="310447" y="270533"/>
                  </a:lnTo>
                  <a:lnTo>
                    <a:pt x="331169" y="231820"/>
                  </a:lnTo>
                  <a:lnTo>
                    <a:pt x="341447" y="189129"/>
                  </a:lnTo>
                  <a:lnTo>
                    <a:pt x="340457" y="144624"/>
                  </a:lnTo>
                  <a:lnTo>
                    <a:pt x="327378" y="100467"/>
                  </a:lnTo>
                  <a:lnTo>
                    <a:pt x="303106" y="61334"/>
                  </a:lnTo>
                  <a:lnTo>
                    <a:pt x="270530" y="30995"/>
                  </a:lnTo>
                  <a:lnTo>
                    <a:pt x="231815" y="10276"/>
                  </a:lnTo>
                  <a:lnTo>
                    <a:pt x="189124" y="0"/>
                  </a:lnTo>
                  <a:close/>
                </a:path>
              </a:pathLst>
            </a:custGeom>
            <a:solidFill>
              <a:srgbClr val="4160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 name="Google Shape;68;p62"/>
            <p:cNvSpPr/>
            <p:nvPr/>
          </p:nvSpPr>
          <p:spPr>
            <a:xfrm>
              <a:off x="835455" y="708761"/>
              <a:ext cx="615950" cy="615950"/>
            </a:xfrm>
            <a:custGeom>
              <a:avLst/>
              <a:gdLst/>
              <a:ahLst/>
              <a:cxnLst/>
              <a:rect l="l" t="t" r="r" b="b"/>
              <a:pathLst>
                <a:path w="615950" h="615950" extrusionOk="0">
                  <a:moveTo>
                    <a:pt x="307911" y="0"/>
                  </a:moveTo>
                  <a:lnTo>
                    <a:pt x="262411" y="3338"/>
                  </a:lnTo>
                  <a:lnTo>
                    <a:pt x="218983" y="13036"/>
                  </a:lnTo>
                  <a:lnTo>
                    <a:pt x="178104" y="28618"/>
                  </a:lnTo>
                  <a:lnTo>
                    <a:pt x="140251" y="49606"/>
                  </a:lnTo>
                  <a:lnTo>
                    <a:pt x="105899" y="75526"/>
                  </a:lnTo>
                  <a:lnTo>
                    <a:pt x="75526" y="105899"/>
                  </a:lnTo>
                  <a:lnTo>
                    <a:pt x="49606" y="140251"/>
                  </a:lnTo>
                  <a:lnTo>
                    <a:pt x="28618" y="178104"/>
                  </a:lnTo>
                  <a:lnTo>
                    <a:pt x="13036" y="218983"/>
                  </a:lnTo>
                  <a:lnTo>
                    <a:pt x="3338" y="262411"/>
                  </a:lnTo>
                  <a:lnTo>
                    <a:pt x="0" y="307911"/>
                  </a:lnTo>
                  <a:lnTo>
                    <a:pt x="3338" y="353411"/>
                  </a:lnTo>
                  <a:lnTo>
                    <a:pt x="13036" y="396839"/>
                  </a:lnTo>
                  <a:lnTo>
                    <a:pt x="28618" y="437718"/>
                  </a:lnTo>
                  <a:lnTo>
                    <a:pt x="49606" y="475571"/>
                  </a:lnTo>
                  <a:lnTo>
                    <a:pt x="75526" y="509923"/>
                  </a:lnTo>
                  <a:lnTo>
                    <a:pt x="105899" y="540296"/>
                  </a:lnTo>
                  <a:lnTo>
                    <a:pt x="140251" y="566216"/>
                  </a:lnTo>
                  <a:lnTo>
                    <a:pt x="178104" y="587204"/>
                  </a:lnTo>
                  <a:lnTo>
                    <a:pt x="218983" y="602786"/>
                  </a:lnTo>
                  <a:lnTo>
                    <a:pt x="262411" y="612484"/>
                  </a:lnTo>
                  <a:lnTo>
                    <a:pt x="307911" y="615823"/>
                  </a:lnTo>
                  <a:lnTo>
                    <a:pt x="353415" y="612484"/>
                  </a:lnTo>
                  <a:lnTo>
                    <a:pt x="396845" y="602786"/>
                  </a:lnTo>
                  <a:lnTo>
                    <a:pt x="437726" y="587204"/>
                  </a:lnTo>
                  <a:lnTo>
                    <a:pt x="475581" y="566216"/>
                  </a:lnTo>
                  <a:lnTo>
                    <a:pt x="509933" y="540296"/>
                  </a:lnTo>
                  <a:lnTo>
                    <a:pt x="540308" y="509923"/>
                  </a:lnTo>
                  <a:lnTo>
                    <a:pt x="566228" y="475571"/>
                  </a:lnTo>
                  <a:lnTo>
                    <a:pt x="587217" y="437718"/>
                  </a:lnTo>
                  <a:lnTo>
                    <a:pt x="602798" y="396839"/>
                  </a:lnTo>
                  <a:lnTo>
                    <a:pt x="612497" y="353411"/>
                  </a:lnTo>
                  <a:lnTo>
                    <a:pt x="615835" y="307911"/>
                  </a:lnTo>
                  <a:lnTo>
                    <a:pt x="612497" y="262411"/>
                  </a:lnTo>
                  <a:lnTo>
                    <a:pt x="602798" y="218983"/>
                  </a:lnTo>
                  <a:lnTo>
                    <a:pt x="587217" y="178104"/>
                  </a:lnTo>
                  <a:lnTo>
                    <a:pt x="566228" y="140251"/>
                  </a:lnTo>
                  <a:lnTo>
                    <a:pt x="540308" y="105899"/>
                  </a:lnTo>
                  <a:lnTo>
                    <a:pt x="509933" y="75526"/>
                  </a:lnTo>
                  <a:lnTo>
                    <a:pt x="475581" y="49606"/>
                  </a:lnTo>
                  <a:lnTo>
                    <a:pt x="437726" y="28618"/>
                  </a:lnTo>
                  <a:lnTo>
                    <a:pt x="396845" y="13036"/>
                  </a:lnTo>
                  <a:lnTo>
                    <a:pt x="353415" y="3338"/>
                  </a:lnTo>
                  <a:lnTo>
                    <a:pt x="307911" y="0"/>
                  </a:lnTo>
                  <a:close/>
                </a:path>
              </a:pathLst>
            </a:custGeom>
            <a:solidFill>
              <a:srgbClr val="0C8A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69" name="Google Shape;69;p62"/>
            <p:cNvPicPr preferRelativeResize="0"/>
            <p:nvPr/>
          </p:nvPicPr>
          <p:blipFill rotWithShape="1">
            <a:blip r:embed="rId2">
              <a:alphaModFix/>
            </a:blip>
            <a:srcRect/>
            <a:stretch/>
          </p:blipFill>
          <p:spPr>
            <a:xfrm>
              <a:off x="65562" y="688900"/>
              <a:ext cx="152260" cy="152260"/>
            </a:xfrm>
            <a:prstGeom prst="rect">
              <a:avLst/>
            </a:prstGeom>
            <a:noFill/>
            <a:ln>
              <a:noFill/>
            </a:ln>
          </p:spPr>
        </p:pic>
        <p:sp>
          <p:nvSpPr>
            <p:cNvPr id="70" name="Google Shape;70;p62"/>
            <p:cNvSpPr/>
            <p:nvPr/>
          </p:nvSpPr>
          <p:spPr>
            <a:xfrm>
              <a:off x="416514" y="1005155"/>
              <a:ext cx="297180" cy="297180"/>
            </a:xfrm>
            <a:custGeom>
              <a:avLst/>
              <a:gdLst/>
              <a:ahLst/>
              <a:cxnLst/>
              <a:rect l="l" t="t" r="r" b="b"/>
              <a:pathLst>
                <a:path w="297180" h="297180" extrusionOk="0">
                  <a:moveTo>
                    <a:pt x="160608" y="0"/>
                  </a:moveTo>
                  <a:lnTo>
                    <a:pt x="114746" y="3361"/>
                  </a:lnTo>
                  <a:lnTo>
                    <a:pt x="72467" y="20311"/>
                  </a:lnTo>
                  <a:lnTo>
                    <a:pt x="36987" y="49562"/>
                  </a:lnTo>
                  <a:lnTo>
                    <a:pt x="11522" y="89824"/>
                  </a:lnTo>
                  <a:lnTo>
                    <a:pt x="0" y="136046"/>
                  </a:lnTo>
                  <a:lnTo>
                    <a:pt x="3357" y="181905"/>
                  </a:lnTo>
                  <a:lnTo>
                    <a:pt x="20305" y="224184"/>
                  </a:lnTo>
                  <a:lnTo>
                    <a:pt x="49555" y="259667"/>
                  </a:lnTo>
                  <a:lnTo>
                    <a:pt x="89818" y="285138"/>
                  </a:lnTo>
                  <a:lnTo>
                    <a:pt x="136041" y="296655"/>
                  </a:lnTo>
                  <a:lnTo>
                    <a:pt x="181903" y="293293"/>
                  </a:lnTo>
                  <a:lnTo>
                    <a:pt x="224185" y="276343"/>
                  </a:lnTo>
                  <a:lnTo>
                    <a:pt x="259672" y="247092"/>
                  </a:lnTo>
                  <a:lnTo>
                    <a:pt x="285144" y="206830"/>
                  </a:lnTo>
                  <a:lnTo>
                    <a:pt x="296655" y="160607"/>
                  </a:lnTo>
                  <a:lnTo>
                    <a:pt x="293290" y="114746"/>
                  </a:lnTo>
                  <a:lnTo>
                    <a:pt x="276340" y="72465"/>
                  </a:lnTo>
                  <a:lnTo>
                    <a:pt x="247092" y="36982"/>
                  </a:lnTo>
                  <a:lnTo>
                    <a:pt x="206836" y="11516"/>
                  </a:lnTo>
                  <a:lnTo>
                    <a:pt x="160608" y="0"/>
                  </a:lnTo>
                  <a:close/>
                </a:path>
              </a:pathLst>
            </a:custGeom>
            <a:solidFill>
              <a:srgbClr val="8AC98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71" name="Google Shape;71;p62"/>
            <p:cNvPicPr preferRelativeResize="0"/>
            <p:nvPr/>
          </p:nvPicPr>
          <p:blipFill rotWithShape="1">
            <a:blip r:embed="rId3">
              <a:alphaModFix/>
            </a:blip>
            <a:srcRect/>
            <a:stretch/>
          </p:blipFill>
          <p:spPr>
            <a:xfrm>
              <a:off x="118451" y="75628"/>
              <a:ext cx="238142" cy="238142"/>
            </a:xfrm>
            <a:prstGeom prst="rect">
              <a:avLst/>
            </a:prstGeom>
            <a:noFill/>
            <a:ln>
              <a:noFill/>
            </a:ln>
          </p:spPr>
        </p:pic>
      </p:grpSp>
    </p:spTree>
    <p:extLst>
      <p:ext uri="{BB962C8B-B14F-4D97-AF65-F5344CB8AC3E}">
        <p14:creationId xmlns:p14="http://schemas.microsoft.com/office/powerpoint/2010/main" val="1387906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ext">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CC1812-9BA9-BD4B-8195-DECB1CFD0236}"/>
              </a:ext>
            </a:extLst>
          </p:cNvPr>
          <p:cNvSpPr>
            <a:spLocks noGrp="1"/>
          </p:cNvSpPr>
          <p:nvPr>
            <p:ph type="title"/>
          </p:nvPr>
        </p:nvSpPr>
        <p:spPr/>
        <p:txBody>
          <a:bodyPr/>
          <a:lstStyle>
            <a:lvl1pPr>
              <a:defRPr b="1">
                <a:solidFill>
                  <a:srgbClr val="415E7C"/>
                </a:solidFill>
              </a:defRPr>
            </a:lvl1pPr>
          </a:lstStyle>
          <a:p>
            <a:r>
              <a:rPr lang="es-MX" dirty="0"/>
              <a:t>Haz clic para modificar el estilo de título del patrón</a:t>
            </a:r>
            <a:endParaRPr lang="en-GB" dirty="0"/>
          </a:p>
        </p:txBody>
      </p:sp>
      <p:grpSp>
        <p:nvGrpSpPr>
          <p:cNvPr id="31" name="Grupo 30">
            <a:extLst>
              <a:ext uri="{FF2B5EF4-FFF2-40B4-BE49-F238E27FC236}">
                <a16:creationId xmlns:a16="http://schemas.microsoft.com/office/drawing/2014/main" id="{1307D63E-9A8E-C240-AF98-6CE992E4DEC4}"/>
              </a:ext>
            </a:extLst>
          </p:cNvPr>
          <p:cNvGrpSpPr/>
          <p:nvPr userDrawn="1"/>
        </p:nvGrpSpPr>
        <p:grpSpPr>
          <a:xfrm>
            <a:off x="114714" y="5834381"/>
            <a:ext cx="11955892" cy="1023226"/>
            <a:chOff x="129463" y="5834381"/>
            <a:chExt cx="11955892" cy="1023226"/>
          </a:xfrm>
        </p:grpSpPr>
        <p:pic>
          <p:nvPicPr>
            <p:cNvPr id="32" name="object 2">
              <a:extLst>
                <a:ext uri="{FF2B5EF4-FFF2-40B4-BE49-F238E27FC236}">
                  <a16:creationId xmlns:a16="http://schemas.microsoft.com/office/drawing/2014/main" id="{C9B5B2C0-D7B8-4C43-8360-A1DACF7FDD7D}"/>
                </a:ext>
              </a:extLst>
            </p:cNvPr>
            <p:cNvPicPr/>
            <p:nvPr/>
          </p:nvPicPr>
          <p:blipFill>
            <a:blip r:embed="rId2" cstate="print"/>
            <a:stretch>
              <a:fillRect/>
            </a:stretch>
          </p:blipFill>
          <p:spPr>
            <a:xfrm>
              <a:off x="2286730" y="6724373"/>
              <a:ext cx="196087" cy="132623"/>
            </a:xfrm>
            <a:prstGeom prst="rect">
              <a:avLst/>
            </a:prstGeom>
          </p:spPr>
        </p:pic>
        <p:sp>
          <p:nvSpPr>
            <p:cNvPr id="33" name="object 3">
              <a:extLst>
                <a:ext uri="{FF2B5EF4-FFF2-40B4-BE49-F238E27FC236}">
                  <a16:creationId xmlns:a16="http://schemas.microsoft.com/office/drawing/2014/main" id="{749A1041-67F9-C94A-A427-F824A7CFEC3E}"/>
                </a:ext>
              </a:extLst>
            </p:cNvPr>
            <p:cNvSpPr/>
            <p:nvPr/>
          </p:nvSpPr>
          <p:spPr>
            <a:xfrm>
              <a:off x="1854177" y="5834381"/>
              <a:ext cx="657225" cy="657225"/>
            </a:xfrm>
            <a:custGeom>
              <a:avLst/>
              <a:gdLst/>
              <a:ahLst/>
              <a:cxnLst/>
              <a:rect l="l" t="t" r="r" b="b"/>
              <a:pathLst>
                <a:path w="657225" h="657225">
                  <a:moveTo>
                    <a:pt x="328599" y="0"/>
                  </a:moveTo>
                  <a:lnTo>
                    <a:pt x="280041" y="3562"/>
                  </a:lnTo>
                  <a:lnTo>
                    <a:pt x="233694" y="13912"/>
                  </a:lnTo>
                  <a:lnTo>
                    <a:pt x="190069" y="30540"/>
                  </a:lnTo>
                  <a:lnTo>
                    <a:pt x="149672" y="52938"/>
                  </a:lnTo>
                  <a:lnTo>
                    <a:pt x="113013" y="80598"/>
                  </a:lnTo>
                  <a:lnTo>
                    <a:pt x="80599" y="113011"/>
                  </a:lnTo>
                  <a:lnTo>
                    <a:pt x="52938" y="149669"/>
                  </a:lnTo>
                  <a:lnTo>
                    <a:pt x="30540" y="190064"/>
                  </a:lnTo>
                  <a:lnTo>
                    <a:pt x="13912" y="233688"/>
                  </a:lnTo>
                  <a:lnTo>
                    <a:pt x="3562" y="280031"/>
                  </a:lnTo>
                  <a:lnTo>
                    <a:pt x="0" y="328587"/>
                  </a:lnTo>
                  <a:lnTo>
                    <a:pt x="3562" y="377145"/>
                  </a:lnTo>
                  <a:lnTo>
                    <a:pt x="13912" y="423491"/>
                  </a:lnTo>
                  <a:lnTo>
                    <a:pt x="30540" y="467117"/>
                  </a:lnTo>
                  <a:lnTo>
                    <a:pt x="52938" y="507514"/>
                  </a:lnTo>
                  <a:lnTo>
                    <a:pt x="80599" y="544173"/>
                  </a:lnTo>
                  <a:lnTo>
                    <a:pt x="113013" y="576587"/>
                  </a:lnTo>
                  <a:lnTo>
                    <a:pt x="149672" y="604248"/>
                  </a:lnTo>
                  <a:lnTo>
                    <a:pt x="190069" y="626646"/>
                  </a:lnTo>
                  <a:lnTo>
                    <a:pt x="233694" y="643274"/>
                  </a:lnTo>
                  <a:lnTo>
                    <a:pt x="280041" y="653624"/>
                  </a:lnTo>
                  <a:lnTo>
                    <a:pt x="328599" y="657186"/>
                  </a:lnTo>
                  <a:lnTo>
                    <a:pt x="377158" y="653624"/>
                  </a:lnTo>
                  <a:lnTo>
                    <a:pt x="423504" y="643274"/>
                  </a:lnTo>
                  <a:lnTo>
                    <a:pt x="467130" y="626646"/>
                  </a:lnTo>
                  <a:lnTo>
                    <a:pt x="507526" y="604248"/>
                  </a:lnTo>
                  <a:lnTo>
                    <a:pt x="544186" y="576587"/>
                  </a:lnTo>
                  <a:lnTo>
                    <a:pt x="576600" y="544173"/>
                  </a:lnTo>
                  <a:lnTo>
                    <a:pt x="604260" y="507514"/>
                  </a:lnTo>
                  <a:lnTo>
                    <a:pt x="626659" y="467117"/>
                  </a:lnTo>
                  <a:lnTo>
                    <a:pt x="643287" y="423491"/>
                  </a:lnTo>
                  <a:lnTo>
                    <a:pt x="653636" y="377145"/>
                  </a:lnTo>
                  <a:lnTo>
                    <a:pt x="657199" y="328587"/>
                  </a:lnTo>
                  <a:lnTo>
                    <a:pt x="653636" y="280031"/>
                  </a:lnTo>
                  <a:lnTo>
                    <a:pt x="643287" y="233688"/>
                  </a:lnTo>
                  <a:lnTo>
                    <a:pt x="626659" y="190064"/>
                  </a:lnTo>
                  <a:lnTo>
                    <a:pt x="604260" y="149669"/>
                  </a:lnTo>
                  <a:lnTo>
                    <a:pt x="576600" y="113011"/>
                  </a:lnTo>
                  <a:lnTo>
                    <a:pt x="544186" y="80598"/>
                  </a:lnTo>
                  <a:lnTo>
                    <a:pt x="507526" y="52938"/>
                  </a:lnTo>
                  <a:lnTo>
                    <a:pt x="467130" y="30540"/>
                  </a:lnTo>
                  <a:lnTo>
                    <a:pt x="423504" y="13912"/>
                  </a:lnTo>
                  <a:lnTo>
                    <a:pt x="377158" y="3562"/>
                  </a:lnTo>
                  <a:lnTo>
                    <a:pt x="328599" y="0"/>
                  </a:lnTo>
                  <a:close/>
                </a:path>
              </a:pathLst>
            </a:custGeom>
            <a:solidFill>
              <a:srgbClr val="AD889F"/>
            </a:solidFill>
          </p:spPr>
          <p:txBody>
            <a:bodyPr wrap="square" lIns="0" tIns="0" rIns="0" bIns="0" rtlCol="0"/>
            <a:lstStyle/>
            <a:p>
              <a:endParaRPr/>
            </a:p>
          </p:txBody>
        </p:sp>
        <p:sp>
          <p:nvSpPr>
            <p:cNvPr id="34" name="object 4">
              <a:extLst>
                <a:ext uri="{FF2B5EF4-FFF2-40B4-BE49-F238E27FC236}">
                  <a16:creationId xmlns:a16="http://schemas.microsoft.com/office/drawing/2014/main" id="{C3C48AAB-3878-314A-B9CA-0EADB3D681FC}"/>
                </a:ext>
              </a:extLst>
            </p:cNvPr>
            <p:cNvSpPr/>
            <p:nvPr/>
          </p:nvSpPr>
          <p:spPr>
            <a:xfrm>
              <a:off x="3597898" y="6424361"/>
              <a:ext cx="734695" cy="433070"/>
            </a:xfrm>
            <a:custGeom>
              <a:avLst/>
              <a:gdLst/>
              <a:ahLst/>
              <a:cxnLst/>
              <a:rect l="l" t="t" r="r" b="b"/>
              <a:pathLst>
                <a:path w="734695" h="433070">
                  <a:moveTo>
                    <a:pt x="367169" y="0"/>
                  </a:moveTo>
                  <a:lnTo>
                    <a:pt x="321112" y="2860"/>
                  </a:lnTo>
                  <a:lnTo>
                    <a:pt x="276763" y="11213"/>
                  </a:lnTo>
                  <a:lnTo>
                    <a:pt x="234465" y="24714"/>
                  </a:lnTo>
                  <a:lnTo>
                    <a:pt x="194561" y="43019"/>
                  </a:lnTo>
                  <a:lnTo>
                    <a:pt x="157398" y="65784"/>
                  </a:lnTo>
                  <a:lnTo>
                    <a:pt x="123318" y="92665"/>
                  </a:lnTo>
                  <a:lnTo>
                    <a:pt x="92665" y="123318"/>
                  </a:lnTo>
                  <a:lnTo>
                    <a:pt x="65784" y="157398"/>
                  </a:lnTo>
                  <a:lnTo>
                    <a:pt x="43019" y="194561"/>
                  </a:lnTo>
                  <a:lnTo>
                    <a:pt x="24714" y="234465"/>
                  </a:lnTo>
                  <a:lnTo>
                    <a:pt x="11213" y="276763"/>
                  </a:lnTo>
                  <a:lnTo>
                    <a:pt x="2860" y="321112"/>
                  </a:lnTo>
                  <a:lnTo>
                    <a:pt x="0" y="367169"/>
                  </a:lnTo>
                  <a:lnTo>
                    <a:pt x="2860" y="413226"/>
                  </a:lnTo>
                  <a:lnTo>
                    <a:pt x="6516" y="432635"/>
                  </a:lnTo>
                  <a:lnTo>
                    <a:pt x="727822" y="432635"/>
                  </a:lnTo>
                  <a:lnTo>
                    <a:pt x="731478" y="413226"/>
                  </a:lnTo>
                  <a:lnTo>
                    <a:pt x="734339" y="367169"/>
                  </a:lnTo>
                  <a:lnTo>
                    <a:pt x="731478" y="321112"/>
                  </a:lnTo>
                  <a:lnTo>
                    <a:pt x="723125" y="276763"/>
                  </a:lnTo>
                  <a:lnTo>
                    <a:pt x="709624" y="234465"/>
                  </a:lnTo>
                  <a:lnTo>
                    <a:pt x="691319" y="194561"/>
                  </a:lnTo>
                  <a:lnTo>
                    <a:pt x="668554" y="157398"/>
                  </a:lnTo>
                  <a:lnTo>
                    <a:pt x="641673" y="123318"/>
                  </a:lnTo>
                  <a:lnTo>
                    <a:pt x="611021" y="92665"/>
                  </a:lnTo>
                  <a:lnTo>
                    <a:pt x="576941" y="65784"/>
                  </a:lnTo>
                  <a:lnTo>
                    <a:pt x="539777" y="43019"/>
                  </a:lnTo>
                  <a:lnTo>
                    <a:pt x="499874" y="24714"/>
                  </a:lnTo>
                  <a:lnTo>
                    <a:pt x="457576" y="11213"/>
                  </a:lnTo>
                  <a:lnTo>
                    <a:pt x="413226" y="2860"/>
                  </a:lnTo>
                  <a:lnTo>
                    <a:pt x="367169" y="0"/>
                  </a:lnTo>
                  <a:close/>
                </a:path>
              </a:pathLst>
            </a:custGeom>
            <a:solidFill>
              <a:srgbClr val="8AC984"/>
            </a:solidFill>
          </p:spPr>
          <p:txBody>
            <a:bodyPr wrap="square" lIns="0" tIns="0" rIns="0" bIns="0" rtlCol="0"/>
            <a:lstStyle/>
            <a:p>
              <a:endParaRPr/>
            </a:p>
          </p:txBody>
        </p:sp>
        <p:sp>
          <p:nvSpPr>
            <p:cNvPr id="35" name="object 5">
              <a:extLst>
                <a:ext uri="{FF2B5EF4-FFF2-40B4-BE49-F238E27FC236}">
                  <a16:creationId xmlns:a16="http://schemas.microsoft.com/office/drawing/2014/main" id="{A570732F-E585-8D4B-B152-3672C7DD7B43}"/>
                </a:ext>
              </a:extLst>
            </p:cNvPr>
            <p:cNvSpPr/>
            <p:nvPr/>
          </p:nvSpPr>
          <p:spPr>
            <a:xfrm>
              <a:off x="4543957" y="6017589"/>
              <a:ext cx="1167130" cy="839469"/>
            </a:xfrm>
            <a:custGeom>
              <a:avLst/>
              <a:gdLst/>
              <a:ahLst/>
              <a:cxnLst/>
              <a:rect l="l" t="t" r="r" b="b"/>
              <a:pathLst>
                <a:path w="1167129" h="839470">
                  <a:moveTo>
                    <a:pt x="583501" y="0"/>
                  </a:moveTo>
                  <a:lnTo>
                    <a:pt x="535644" y="1934"/>
                  </a:lnTo>
                  <a:lnTo>
                    <a:pt x="488853" y="7636"/>
                  </a:lnTo>
                  <a:lnTo>
                    <a:pt x="443278" y="16957"/>
                  </a:lnTo>
                  <a:lnTo>
                    <a:pt x="399068" y="29746"/>
                  </a:lnTo>
                  <a:lnTo>
                    <a:pt x="356374" y="45853"/>
                  </a:lnTo>
                  <a:lnTo>
                    <a:pt x="315347" y="65128"/>
                  </a:lnTo>
                  <a:lnTo>
                    <a:pt x="276136" y="87420"/>
                  </a:lnTo>
                  <a:lnTo>
                    <a:pt x="238891" y="112580"/>
                  </a:lnTo>
                  <a:lnTo>
                    <a:pt x="203763" y="140456"/>
                  </a:lnTo>
                  <a:lnTo>
                    <a:pt x="170902" y="170900"/>
                  </a:lnTo>
                  <a:lnTo>
                    <a:pt x="140458" y="203761"/>
                  </a:lnTo>
                  <a:lnTo>
                    <a:pt x="112580" y="238888"/>
                  </a:lnTo>
                  <a:lnTo>
                    <a:pt x="87421" y="276132"/>
                  </a:lnTo>
                  <a:lnTo>
                    <a:pt x="65128" y="315343"/>
                  </a:lnTo>
                  <a:lnTo>
                    <a:pt x="45853" y="356369"/>
                  </a:lnTo>
                  <a:lnTo>
                    <a:pt x="29746" y="399062"/>
                  </a:lnTo>
                  <a:lnTo>
                    <a:pt x="16957" y="443270"/>
                  </a:lnTo>
                  <a:lnTo>
                    <a:pt x="7636" y="488844"/>
                  </a:lnTo>
                  <a:lnTo>
                    <a:pt x="1934" y="535633"/>
                  </a:lnTo>
                  <a:lnTo>
                    <a:pt x="0" y="583488"/>
                  </a:lnTo>
                  <a:lnTo>
                    <a:pt x="1934" y="631345"/>
                  </a:lnTo>
                  <a:lnTo>
                    <a:pt x="7636" y="678136"/>
                  </a:lnTo>
                  <a:lnTo>
                    <a:pt x="16957" y="723712"/>
                  </a:lnTo>
                  <a:lnTo>
                    <a:pt x="29746" y="767923"/>
                  </a:lnTo>
                  <a:lnTo>
                    <a:pt x="45853" y="810617"/>
                  </a:lnTo>
                  <a:lnTo>
                    <a:pt x="59379" y="839407"/>
                  </a:lnTo>
                  <a:lnTo>
                    <a:pt x="1107623" y="839407"/>
                  </a:lnTo>
                  <a:lnTo>
                    <a:pt x="1137256" y="767923"/>
                  </a:lnTo>
                  <a:lnTo>
                    <a:pt x="1150045" y="723712"/>
                  </a:lnTo>
                  <a:lnTo>
                    <a:pt x="1159366" y="678136"/>
                  </a:lnTo>
                  <a:lnTo>
                    <a:pt x="1165068" y="631345"/>
                  </a:lnTo>
                  <a:lnTo>
                    <a:pt x="1167002" y="583488"/>
                  </a:lnTo>
                  <a:lnTo>
                    <a:pt x="1165068" y="535633"/>
                  </a:lnTo>
                  <a:lnTo>
                    <a:pt x="1159366" y="488844"/>
                  </a:lnTo>
                  <a:lnTo>
                    <a:pt x="1150045" y="443270"/>
                  </a:lnTo>
                  <a:lnTo>
                    <a:pt x="1137256" y="399062"/>
                  </a:lnTo>
                  <a:lnTo>
                    <a:pt x="1121149" y="356369"/>
                  </a:lnTo>
                  <a:lnTo>
                    <a:pt x="1101874" y="315343"/>
                  </a:lnTo>
                  <a:lnTo>
                    <a:pt x="1079581" y="276132"/>
                  </a:lnTo>
                  <a:lnTo>
                    <a:pt x="1054422" y="238888"/>
                  </a:lnTo>
                  <a:lnTo>
                    <a:pt x="1026544" y="203761"/>
                  </a:lnTo>
                  <a:lnTo>
                    <a:pt x="996100" y="170900"/>
                  </a:lnTo>
                  <a:lnTo>
                    <a:pt x="963239" y="140456"/>
                  </a:lnTo>
                  <a:lnTo>
                    <a:pt x="928111" y="112580"/>
                  </a:lnTo>
                  <a:lnTo>
                    <a:pt x="890866" y="87420"/>
                  </a:lnTo>
                  <a:lnTo>
                    <a:pt x="851655" y="65128"/>
                  </a:lnTo>
                  <a:lnTo>
                    <a:pt x="810628" y="45853"/>
                  </a:lnTo>
                  <a:lnTo>
                    <a:pt x="767934" y="29746"/>
                  </a:lnTo>
                  <a:lnTo>
                    <a:pt x="723724" y="16957"/>
                  </a:lnTo>
                  <a:lnTo>
                    <a:pt x="678149" y="7636"/>
                  </a:lnTo>
                  <a:lnTo>
                    <a:pt x="631358" y="1934"/>
                  </a:lnTo>
                  <a:lnTo>
                    <a:pt x="583501" y="0"/>
                  </a:lnTo>
                  <a:close/>
                </a:path>
              </a:pathLst>
            </a:custGeom>
            <a:solidFill>
              <a:srgbClr val="1EA1A0"/>
            </a:solidFill>
          </p:spPr>
          <p:txBody>
            <a:bodyPr wrap="square" lIns="0" tIns="0" rIns="0" bIns="0" rtlCol="0"/>
            <a:lstStyle/>
            <a:p>
              <a:endParaRPr/>
            </a:p>
          </p:txBody>
        </p:sp>
        <p:sp>
          <p:nvSpPr>
            <p:cNvPr id="36" name="object 6">
              <a:extLst>
                <a:ext uri="{FF2B5EF4-FFF2-40B4-BE49-F238E27FC236}">
                  <a16:creationId xmlns:a16="http://schemas.microsoft.com/office/drawing/2014/main" id="{A196F325-BE8B-7F4E-96DE-7B1652E2CA21}"/>
                </a:ext>
              </a:extLst>
            </p:cNvPr>
            <p:cNvSpPr/>
            <p:nvPr/>
          </p:nvSpPr>
          <p:spPr>
            <a:xfrm>
              <a:off x="5662307" y="5942698"/>
              <a:ext cx="1104265" cy="914400"/>
            </a:xfrm>
            <a:custGeom>
              <a:avLst/>
              <a:gdLst/>
              <a:ahLst/>
              <a:cxnLst/>
              <a:rect l="l" t="t" r="r" b="b"/>
              <a:pathLst>
                <a:path w="1104265" h="914400">
                  <a:moveTo>
                    <a:pt x="343382" y="171691"/>
                  </a:moveTo>
                  <a:lnTo>
                    <a:pt x="337248" y="126047"/>
                  </a:lnTo>
                  <a:lnTo>
                    <a:pt x="319938" y="85039"/>
                  </a:lnTo>
                  <a:lnTo>
                    <a:pt x="293090" y="50292"/>
                  </a:lnTo>
                  <a:lnTo>
                    <a:pt x="258343" y="23444"/>
                  </a:lnTo>
                  <a:lnTo>
                    <a:pt x="217335" y="6134"/>
                  </a:lnTo>
                  <a:lnTo>
                    <a:pt x="171691" y="0"/>
                  </a:lnTo>
                  <a:lnTo>
                    <a:pt x="126047" y="6134"/>
                  </a:lnTo>
                  <a:lnTo>
                    <a:pt x="85039" y="23444"/>
                  </a:lnTo>
                  <a:lnTo>
                    <a:pt x="50292" y="50292"/>
                  </a:lnTo>
                  <a:lnTo>
                    <a:pt x="23444" y="85039"/>
                  </a:lnTo>
                  <a:lnTo>
                    <a:pt x="6134" y="126047"/>
                  </a:lnTo>
                  <a:lnTo>
                    <a:pt x="0" y="171691"/>
                  </a:lnTo>
                  <a:lnTo>
                    <a:pt x="6134" y="217322"/>
                  </a:lnTo>
                  <a:lnTo>
                    <a:pt x="23444" y="258330"/>
                  </a:lnTo>
                  <a:lnTo>
                    <a:pt x="50292" y="293077"/>
                  </a:lnTo>
                  <a:lnTo>
                    <a:pt x="85039" y="319925"/>
                  </a:lnTo>
                  <a:lnTo>
                    <a:pt x="126047" y="337235"/>
                  </a:lnTo>
                  <a:lnTo>
                    <a:pt x="171691" y="343369"/>
                  </a:lnTo>
                  <a:lnTo>
                    <a:pt x="217335" y="337235"/>
                  </a:lnTo>
                  <a:lnTo>
                    <a:pt x="258343" y="319925"/>
                  </a:lnTo>
                  <a:lnTo>
                    <a:pt x="293090" y="293077"/>
                  </a:lnTo>
                  <a:lnTo>
                    <a:pt x="319938" y="258330"/>
                  </a:lnTo>
                  <a:lnTo>
                    <a:pt x="337248" y="217322"/>
                  </a:lnTo>
                  <a:lnTo>
                    <a:pt x="343382" y="171691"/>
                  </a:lnTo>
                  <a:close/>
                </a:path>
                <a:path w="1104265" h="914400">
                  <a:moveTo>
                    <a:pt x="1104074" y="735888"/>
                  </a:moveTo>
                  <a:lnTo>
                    <a:pt x="1101229" y="686650"/>
                  </a:lnTo>
                  <a:lnTo>
                    <a:pt x="1092923" y="639089"/>
                  </a:lnTo>
                  <a:lnTo>
                    <a:pt x="1079461" y="593496"/>
                  </a:lnTo>
                  <a:lnTo>
                    <a:pt x="1061161" y="550214"/>
                  </a:lnTo>
                  <a:lnTo>
                    <a:pt x="1038339" y="509549"/>
                  </a:lnTo>
                  <a:lnTo>
                    <a:pt x="1011313" y="471830"/>
                  </a:lnTo>
                  <a:lnTo>
                    <a:pt x="980414" y="437349"/>
                  </a:lnTo>
                  <a:lnTo>
                    <a:pt x="945934" y="406438"/>
                  </a:lnTo>
                  <a:lnTo>
                    <a:pt x="908202" y="379425"/>
                  </a:lnTo>
                  <a:lnTo>
                    <a:pt x="867537" y="356603"/>
                  </a:lnTo>
                  <a:lnTo>
                    <a:pt x="824255" y="338302"/>
                  </a:lnTo>
                  <a:lnTo>
                    <a:pt x="778675" y="324840"/>
                  </a:lnTo>
                  <a:lnTo>
                    <a:pt x="731113" y="316534"/>
                  </a:lnTo>
                  <a:lnTo>
                    <a:pt x="681875" y="313690"/>
                  </a:lnTo>
                  <a:lnTo>
                    <a:pt x="632637" y="316534"/>
                  </a:lnTo>
                  <a:lnTo>
                    <a:pt x="585063" y="324840"/>
                  </a:lnTo>
                  <a:lnTo>
                    <a:pt x="539483" y="338302"/>
                  </a:lnTo>
                  <a:lnTo>
                    <a:pt x="496201" y="356603"/>
                  </a:lnTo>
                  <a:lnTo>
                    <a:pt x="455536" y="379425"/>
                  </a:lnTo>
                  <a:lnTo>
                    <a:pt x="417804" y="406438"/>
                  </a:lnTo>
                  <a:lnTo>
                    <a:pt x="383336" y="437349"/>
                  </a:lnTo>
                  <a:lnTo>
                    <a:pt x="352425" y="471830"/>
                  </a:lnTo>
                  <a:lnTo>
                    <a:pt x="325399" y="509549"/>
                  </a:lnTo>
                  <a:lnTo>
                    <a:pt x="302590" y="550214"/>
                  </a:lnTo>
                  <a:lnTo>
                    <a:pt x="284289" y="593496"/>
                  </a:lnTo>
                  <a:lnTo>
                    <a:pt x="270827" y="639089"/>
                  </a:lnTo>
                  <a:lnTo>
                    <a:pt x="262509" y="686650"/>
                  </a:lnTo>
                  <a:lnTo>
                    <a:pt x="259676" y="735888"/>
                  </a:lnTo>
                  <a:lnTo>
                    <a:pt x="262509" y="785126"/>
                  </a:lnTo>
                  <a:lnTo>
                    <a:pt x="270827" y="832700"/>
                  </a:lnTo>
                  <a:lnTo>
                    <a:pt x="284289" y="878281"/>
                  </a:lnTo>
                  <a:lnTo>
                    <a:pt x="299516" y="914298"/>
                  </a:lnTo>
                  <a:lnTo>
                    <a:pt x="1064221" y="914298"/>
                  </a:lnTo>
                  <a:lnTo>
                    <a:pt x="1079461" y="878281"/>
                  </a:lnTo>
                  <a:lnTo>
                    <a:pt x="1092923" y="832700"/>
                  </a:lnTo>
                  <a:lnTo>
                    <a:pt x="1101229" y="785126"/>
                  </a:lnTo>
                  <a:lnTo>
                    <a:pt x="1104074" y="735888"/>
                  </a:lnTo>
                  <a:close/>
                </a:path>
              </a:pathLst>
            </a:custGeom>
            <a:solidFill>
              <a:srgbClr val="0C8AC5"/>
            </a:solidFill>
          </p:spPr>
          <p:txBody>
            <a:bodyPr wrap="square" lIns="0" tIns="0" rIns="0" bIns="0" rtlCol="0"/>
            <a:lstStyle/>
            <a:p>
              <a:endParaRPr/>
            </a:p>
          </p:txBody>
        </p:sp>
        <p:sp>
          <p:nvSpPr>
            <p:cNvPr id="37" name="object 7">
              <a:extLst>
                <a:ext uri="{FF2B5EF4-FFF2-40B4-BE49-F238E27FC236}">
                  <a16:creationId xmlns:a16="http://schemas.microsoft.com/office/drawing/2014/main" id="{28E732B8-D369-804A-B6E8-DB2BBEC8369C}"/>
                </a:ext>
              </a:extLst>
            </p:cNvPr>
            <p:cNvSpPr/>
            <p:nvPr/>
          </p:nvSpPr>
          <p:spPr>
            <a:xfrm>
              <a:off x="3402074" y="5876809"/>
              <a:ext cx="524510" cy="524510"/>
            </a:xfrm>
            <a:custGeom>
              <a:avLst/>
              <a:gdLst/>
              <a:ahLst/>
              <a:cxnLst/>
              <a:rect l="l" t="t" r="r" b="b"/>
              <a:pathLst>
                <a:path w="524510" h="524510">
                  <a:moveTo>
                    <a:pt x="262013" y="0"/>
                  </a:moveTo>
                  <a:lnTo>
                    <a:pt x="214917" y="4221"/>
                  </a:lnTo>
                  <a:lnTo>
                    <a:pt x="170589" y="16392"/>
                  </a:lnTo>
                  <a:lnTo>
                    <a:pt x="129771" y="35773"/>
                  </a:lnTo>
                  <a:lnTo>
                    <a:pt x="93202" y="61624"/>
                  </a:lnTo>
                  <a:lnTo>
                    <a:pt x="61623" y="93204"/>
                  </a:lnTo>
                  <a:lnTo>
                    <a:pt x="35773" y="129775"/>
                  </a:lnTo>
                  <a:lnTo>
                    <a:pt x="16392" y="170595"/>
                  </a:lnTo>
                  <a:lnTo>
                    <a:pt x="4221" y="214925"/>
                  </a:lnTo>
                  <a:lnTo>
                    <a:pt x="0" y="262026"/>
                  </a:lnTo>
                  <a:lnTo>
                    <a:pt x="4221" y="309119"/>
                  </a:lnTo>
                  <a:lnTo>
                    <a:pt x="16392" y="353445"/>
                  </a:lnTo>
                  <a:lnTo>
                    <a:pt x="35773" y="394263"/>
                  </a:lnTo>
                  <a:lnTo>
                    <a:pt x="61623" y="430832"/>
                  </a:lnTo>
                  <a:lnTo>
                    <a:pt x="93202" y="462412"/>
                  </a:lnTo>
                  <a:lnTo>
                    <a:pt x="129771" y="488264"/>
                  </a:lnTo>
                  <a:lnTo>
                    <a:pt x="170589" y="507646"/>
                  </a:lnTo>
                  <a:lnTo>
                    <a:pt x="214917" y="519818"/>
                  </a:lnTo>
                  <a:lnTo>
                    <a:pt x="262013" y="524040"/>
                  </a:lnTo>
                  <a:lnTo>
                    <a:pt x="309113" y="519818"/>
                  </a:lnTo>
                  <a:lnTo>
                    <a:pt x="353442" y="507646"/>
                  </a:lnTo>
                  <a:lnTo>
                    <a:pt x="394261" y="488264"/>
                  </a:lnTo>
                  <a:lnTo>
                    <a:pt x="430830" y="462412"/>
                  </a:lnTo>
                  <a:lnTo>
                    <a:pt x="462408" y="430832"/>
                  </a:lnTo>
                  <a:lnTo>
                    <a:pt x="488257" y="394263"/>
                  </a:lnTo>
                  <a:lnTo>
                    <a:pt x="507636" y="353445"/>
                  </a:lnTo>
                  <a:lnTo>
                    <a:pt x="519806" y="309119"/>
                  </a:lnTo>
                  <a:lnTo>
                    <a:pt x="524027" y="262026"/>
                  </a:lnTo>
                  <a:lnTo>
                    <a:pt x="519806" y="214925"/>
                  </a:lnTo>
                  <a:lnTo>
                    <a:pt x="507636" y="170595"/>
                  </a:lnTo>
                  <a:lnTo>
                    <a:pt x="488257" y="129775"/>
                  </a:lnTo>
                  <a:lnTo>
                    <a:pt x="462408" y="93204"/>
                  </a:lnTo>
                  <a:lnTo>
                    <a:pt x="430830" y="61624"/>
                  </a:lnTo>
                  <a:lnTo>
                    <a:pt x="394261" y="35773"/>
                  </a:lnTo>
                  <a:lnTo>
                    <a:pt x="353442" y="16392"/>
                  </a:lnTo>
                  <a:lnTo>
                    <a:pt x="309113" y="4221"/>
                  </a:lnTo>
                  <a:lnTo>
                    <a:pt x="262013" y="0"/>
                  </a:lnTo>
                  <a:close/>
                </a:path>
              </a:pathLst>
            </a:custGeom>
            <a:solidFill>
              <a:srgbClr val="8AC984"/>
            </a:solidFill>
          </p:spPr>
          <p:txBody>
            <a:bodyPr wrap="square" lIns="0" tIns="0" rIns="0" bIns="0" rtlCol="0"/>
            <a:lstStyle/>
            <a:p>
              <a:endParaRPr/>
            </a:p>
          </p:txBody>
        </p:sp>
        <p:sp>
          <p:nvSpPr>
            <p:cNvPr id="38" name="object 8">
              <a:extLst>
                <a:ext uri="{FF2B5EF4-FFF2-40B4-BE49-F238E27FC236}">
                  <a16:creationId xmlns:a16="http://schemas.microsoft.com/office/drawing/2014/main" id="{E2FA586A-88A4-A344-A925-A69F3704B934}"/>
                </a:ext>
              </a:extLst>
            </p:cNvPr>
            <p:cNvSpPr/>
            <p:nvPr/>
          </p:nvSpPr>
          <p:spPr>
            <a:xfrm>
              <a:off x="4132060" y="5873460"/>
              <a:ext cx="343535" cy="343535"/>
            </a:xfrm>
            <a:custGeom>
              <a:avLst/>
              <a:gdLst/>
              <a:ahLst/>
              <a:cxnLst/>
              <a:rect l="l" t="t" r="r" b="b"/>
              <a:pathLst>
                <a:path w="343535" h="343535">
                  <a:moveTo>
                    <a:pt x="171691" y="0"/>
                  </a:moveTo>
                  <a:lnTo>
                    <a:pt x="126050" y="6132"/>
                  </a:lnTo>
                  <a:lnTo>
                    <a:pt x="85037" y="23439"/>
                  </a:lnTo>
                  <a:lnTo>
                    <a:pt x="50288" y="50284"/>
                  </a:lnTo>
                  <a:lnTo>
                    <a:pt x="23441" y="85031"/>
                  </a:lnTo>
                  <a:lnTo>
                    <a:pt x="6133" y="126046"/>
                  </a:lnTo>
                  <a:lnTo>
                    <a:pt x="0" y="171691"/>
                  </a:lnTo>
                  <a:lnTo>
                    <a:pt x="6133" y="217326"/>
                  </a:lnTo>
                  <a:lnTo>
                    <a:pt x="23441" y="258336"/>
                  </a:lnTo>
                  <a:lnTo>
                    <a:pt x="50288" y="293082"/>
                  </a:lnTo>
                  <a:lnTo>
                    <a:pt x="85037" y="319928"/>
                  </a:lnTo>
                  <a:lnTo>
                    <a:pt x="126050" y="337236"/>
                  </a:lnTo>
                  <a:lnTo>
                    <a:pt x="171691" y="343369"/>
                  </a:lnTo>
                  <a:lnTo>
                    <a:pt x="217332" y="337236"/>
                  </a:lnTo>
                  <a:lnTo>
                    <a:pt x="258345" y="319928"/>
                  </a:lnTo>
                  <a:lnTo>
                    <a:pt x="293093" y="293082"/>
                  </a:lnTo>
                  <a:lnTo>
                    <a:pt x="319940" y="258336"/>
                  </a:lnTo>
                  <a:lnTo>
                    <a:pt x="337249" y="217326"/>
                  </a:lnTo>
                  <a:lnTo>
                    <a:pt x="343382" y="171691"/>
                  </a:lnTo>
                  <a:lnTo>
                    <a:pt x="337249" y="126046"/>
                  </a:lnTo>
                  <a:lnTo>
                    <a:pt x="319940" y="85031"/>
                  </a:lnTo>
                  <a:lnTo>
                    <a:pt x="293093" y="50284"/>
                  </a:lnTo>
                  <a:lnTo>
                    <a:pt x="258345" y="23439"/>
                  </a:lnTo>
                  <a:lnTo>
                    <a:pt x="217332" y="6132"/>
                  </a:lnTo>
                  <a:lnTo>
                    <a:pt x="171691" y="0"/>
                  </a:lnTo>
                  <a:close/>
                </a:path>
              </a:pathLst>
            </a:custGeom>
            <a:solidFill>
              <a:srgbClr val="1EA1A0"/>
            </a:solidFill>
          </p:spPr>
          <p:txBody>
            <a:bodyPr wrap="square" lIns="0" tIns="0" rIns="0" bIns="0" rtlCol="0"/>
            <a:lstStyle/>
            <a:p>
              <a:endParaRPr/>
            </a:p>
          </p:txBody>
        </p:sp>
        <p:sp>
          <p:nvSpPr>
            <p:cNvPr id="39" name="object 9">
              <a:extLst>
                <a:ext uri="{FF2B5EF4-FFF2-40B4-BE49-F238E27FC236}">
                  <a16:creationId xmlns:a16="http://schemas.microsoft.com/office/drawing/2014/main" id="{99D3F400-55A4-CB41-A464-8D953E884370}"/>
                </a:ext>
              </a:extLst>
            </p:cNvPr>
            <p:cNvSpPr/>
            <p:nvPr/>
          </p:nvSpPr>
          <p:spPr>
            <a:xfrm>
              <a:off x="2697889" y="6375092"/>
              <a:ext cx="687070" cy="481965"/>
            </a:xfrm>
            <a:custGeom>
              <a:avLst/>
              <a:gdLst/>
              <a:ahLst/>
              <a:cxnLst/>
              <a:rect l="l" t="t" r="r" b="b"/>
              <a:pathLst>
                <a:path w="687070" h="481965">
                  <a:moveTo>
                    <a:pt x="335867" y="0"/>
                  </a:moveTo>
                  <a:lnTo>
                    <a:pt x="291181" y="3910"/>
                  </a:lnTo>
                  <a:lnTo>
                    <a:pt x="246668" y="13864"/>
                  </a:lnTo>
                  <a:lnTo>
                    <a:pt x="202871" y="30070"/>
                  </a:lnTo>
                  <a:lnTo>
                    <a:pt x="161639" y="51992"/>
                  </a:lnTo>
                  <a:lnTo>
                    <a:pt x="124600" y="78608"/>
                  </a:lnTo>
                  <a:lnTo>
                    <a:pt x="91958" y="109375"/>
                  </a:lnTo>
                  <a:lnTo>
                    <a:pt x="63920" y="143753"/>
                  </a:lnTo>
                  <a:lnTo>
                    <a:pt x="40692" y="181201"/>
                  </a:lnTo>
                  <a:lnTo>
                    <a:pt x="22480" y="221179"/>
                  </a:lnTo>
                  <a:lnTo>
                    <a:pt x="9490" y="263146"/>
                  </a:lnTo>
                  <a:lnTo>
                    <a:pt x="1928" y="306560"/>
                  </a:lnTo>
                  <a:lnTo>
                    <a:pt x="0" y="350881"/>
                  </a:lnTo>
                  <a:lnTo>
                    <a:pt x="3910" y="395569"/>
                  </a:lnTo>
                  <a:lnTo>
                    <a:pt x="13867" y="440081"/>
                  </a:lnTo>
                  <a:lnTo>
                    <a:pt x="29344" y="481904"/>
                  </a:lnTo>
                  <a:lnTo>
                    <a:pt x="656819" y="481904"/>
                  </a:lnTo>
                  <a:lnTo>
                    <a:pt x="664264" y="465562"/>
                  </a:lnTo>
                  <a:lnTo>
                    <a:pt x="677255" y="423596"/>
                  </a:lnTo>
                  <a:lnTo>
                    <a:pt x="684818" y="380182"/>
                  </a:lnTo>
                  <a:lnTo>
                    <a:pt x="686749" y="335862"/>
                  </a:lnTo>
                  <a:lnTo>
                    <a:pt x="682840" y="291175"/>
                  </a:lnTo>
                  <a:lnTo>
                    <a:pt x="672886" y="246663"/>
                  </a:lnTo>
                  <a:lnTo>
                    <a:pt x="656680" y="202866"/>
                  </a:lnTo>
                  <a:lnTo>
                    <a:pt x="634755" y="161634"/>
                  </a:lnTo>
                  <a:lnTo>
                    <a:pt x="608138" y="124595"/>
                  </a:lnTo>
                  <a:lnTo>
                    <a:pt x="577370" y="91954"/>
                  </a:lnTo>
                  <a:lnTo>
                    <a:pt x="542991" y="63918"/>
                  </a:lnTo>
                  <a:lnTo>
                    <a:pt x="505543" y="40691"/>
                  </a:lnTo>
                  <a:lnTo>
                    <a:pt x="465566" y="22480"/>
                  </a:lnTo>
                  <a:lnTo>
                    <a:pt x="423600" y="9490"/>
                  </a:lnTo>
                  <a:lnTo>
                    <a:pt x="380187" y="1928"/>
                  </a:lnTo>
                  <a:lnTo>
                    <a:pt x="335867" y="0"/>
                  </a:lnTo>
                  <a:close/>
                </a:path>
              </a:pathLst>
            </a:custGeom>
            <a:solidFill>
              <a:srgbClr val="41607C"/>
            </a:solidFill>
          </p:spPr>
          <p:txBody>
            <a:bodyPr wrap="square" lIns="0" tIns="0" rIns="0" bIns="0" rtlCol="0"/>
            <a:lstStyle/>
            <a:p>
              <a:endParaRPr/>
            </a:p>
          </p:txBody>
        </p:sp>
        <p:sp>
          <p:nvSpPr>
            <p:cNvPr id="40" name="object 10">
              <a:extLst>
                <a:ext uri="{FF2B5EF4-FFF2-40B4-BE49-F238E27FC236}">
                  <a16:creationId xmlns:a16="http://schemas.microsoft.com/office/drawing/2014/main" id="{837DA01E-290E-5545-8118-849AAE864FA1}"/>
                </a:ext>
              </a:extLst>
            </p:cNvPr>
            <p:cNvSpPr/>
            <p:nvPr/>
          </p:nvSpPr>
          <p:spPr>
            <a:xfrm>
              <a:off x="2967334" y="5953587"/>
              <a:ext cx="341630" cy="341630"/>
            </a:xfrm>
            <a:custGeom>
              <a:avLst/>
              <a:gdLst/>
              <a:ahLst/>
              <a:cxnLst/>
              <a:rect l="l" t="t" r="r" b="b"/>
              <a:pathLst>
                <a:path w="341629" h="341629">
                  <a:moveTo>
                    <a:pt x="189124" y="0"/>
                  </a:moveTo>
                  <a:lnTo>
                    <a:pt x="144620" y="989"/>
                  </a:lnTo>
                  <a:lnTo>
                    <a:pt x="100467" y="14068"/>
                  </a:lnTo>
                  <a:lnTo>
                    <a:pt x="61334" y="38345"/>
                  </a:lnTo>
                  <a:lnTo>
                    <a:pt x="30995" y="70921"/>
                  </a:lnTo>
                  <a:lnTo>
                    <a:pt x="10276" y="109636"/>
                  </a:lnTo>
                  <a:lnTo>
                    <a:pt x="0" y="152325"/>
                  </a:lnTo>
                  <a:lnTo>
                    <a:pt x="989" y="196827"/>
                  </a:lnTo>
                  <a:lnTo>
                    <a:pt x="14069" y="240979"/>
                  </a:lnTo>
                  <a:lnTo>
                    <a:pt x="38340" y="280118"/>
                  </a:lnTo>
                  <a:lnTo>
                    <a:pt x="70913" y="310459"/>
                  </a:lnTo>
                  <a:lnTo>
                    <a:pt x="109625" y="331179"/>
                  </a:lnTo>
                  <a:lnTo>
                    <a:pt x="152313" y="341455"/>
                  </a:lnTo>
                  <a:lnTo>
                    <a:pt x="196815" y="340462"/>
                  </a:lnTo>
                  <a:lnTo>
                    <a:pt x="240967" y="327377"/>
                  </a:lnTo>
                  <a:lnTo>
                    <a:pt x="280106" y="303106"/>
                  </a:lnTo>
                  <a:lnTo>
                    <a:pt x="310447" y="270533"/>
                  </a:lnTo>
                  <a:lnTo>
                    <a:pt x="331169" y="231821"/>
                  </a:lnTo>
                  <a:lnTo>
                    <a:pt x="341447" y="189133"/>
                  </a:lnTo>
                  <a:lnTo>
                    <a:pt x="340457" y="144631"/>
                  </a:lnTo>
                  <a:lnTo>
                    <a:pt x="327378" y="100479"/>
                  </a:lnTo>
                  <a:lnTo>
                    <a:pt x="303106" y="61341"/>
                  </a:lnTo>
                  <a:lnTo>
                    <a:pt x="270530" y="30999"/>
                  </a:lnTo>
                  <a:lnTo>
                    <a:pt x="231815" y="10277"/>
                  </a:lnTo>
                  <a:lnTo>
                    <a:pt x="189124" y="0"/>
                  </a:lnTo>
                  <a:close/>
                </a:path>
              </a:pathLst>
            </a:custGeom>
            <a:solidFill>
              <a:srgbClr val="41607C"/>
            </a:solidFill>
          </p:spPr>
          <p:txBody>
            <a:bodyPr wrap="square" lIns="0" tIns="0" rIns="0" bIns="0" rtlCol="0"/>
            <a:lstStyle/>
            <a:p>
              <a:endParaRPr/>
            </a:p>
          </p:txBody>
        </p:sp>
        <p:sp>
          <p:nvSpPr>
            <p:cNvPr id="41" name="object 11">
              <a:extLst>
                <a:ext uri="{FF2B5EF4-FFF2-40B4-BE49-F238E27FC236}">
                  <a16:creationId xmlns:a16="http://schemas.microsoft.com/office/drawing/2014/main" id="{7816CC7A-15A7-214B-94BB-AD14B1EBCC24}"/>
                </a:ext>
              </a:extLst>
            </p:cNvPr>
            <p:cNvSpPr/>
            <p:nvPr/>
          </p:nvSpPr>
          <p:spPr>
            <a:xfrm>
              <a:off x="1562369" y="6544742"/>
              <a:ext cx="520700" cy="312420"/>
            </a:xfrm>
            <a:custGeom>
              <a:avLst/>
              <a:gdLst/>
              <a:ahLst/>
              <a:cxnLst/>
              <a:rect l="l" t="t" r="r" b="b"/>
              <a:pathLst>
                <a:path w="520700" h="312420">
                  <a:moveTo>
                    <a:pt x="274526" y="0"/>
                  </a:moveTo>
                  <a:lnTo>
                    <a:pt x="230004" y="1327"/>
                  </a:lnTo>
                  <a:lnTo>
                    <a:pt x="185974" y="10337"/>
                  </a:lnTo>
                  <a:lnTo>
                    <a:pt x="143468" y="27175"/>
                  </a:lnTo>
                  <a:lnTo>
                    <a:pt x="103515" y="51985"/>
                  </a:lnTo>
                  <a:lnTo>
                    <a:pt x="68611" y="83506"/>
                  </a:lnTo>
                  <a:lnTo>
                    <a:pt x="40661" y="119689"/>
                  </a:lnTo>
                  <a:lnTo>
                    <a:pt x="19813" y="159504"/>
                  </a:lnTo>
                  <a:lnTo>
                    <a:pt x="6210" y="201919"/>
                  </a:lnTo>
                  <a:lnTo>
                    <a:pt x="0" y="245904"/>
                  </a:lnTo>
                  <a:lnTo>
                    <a:pt x="1327" y="290427"/>
                  </a:lnTo>
                  <a:lnTo>
                    <a:pt x="5793" y="312254"/>
                  </a:lnTo>
                  <a:lnTo>
                    <a:pt x="515113" y="312254"/>
                  </a:lnTo>
                  <a:lnTo>
                    <a:pt x="520440" y="274525"/>
                  </a:lnTo>
                  <a:lnTo>
                    <a:pt x="519113" y="230002"/>
                  </a:lnTo>
                  <a:lnTo>
                    <a:pt x="510103" y="185971"/>
                  </a:lnTo>
                  <a:lnTo>
                    <a:pt x="493263" y="143463"/>
                  </a:lnTo>
                  <a:lnTo>
                    <a:pt x="468449" y="103509"/>
                  </a:lnTo>
                  <a:lnTo>
                    <a:pt x="436925" y="68606"/>
                  </a:lnTo>
                  <a:lnTo>
                    <a:pt x="400740" y="40658"/>
                  </a:lnTo>
                  <a:lnTo>
                    <a:pt x="360925" y="19810"/>
                  </a:lnTo>
                  <a:lnTo>
                    <a:pt x="318510" y="6209"/>
                  </a:lnTo>
                  <a:lnTo>
                    <a:pt x="274526" y="0"/>
                  </a:lnTo>
                  <a:close/>
                </a:path>
              </a:pathLst>
            </a:custGeom>
            <a:solidFill>
              <a:srgbClr val="934C83"/>
            </a:solidFill>
          </p:spPr>
          <p:txBody>
            <a:bodyPr wrap="square" lIns="0" tIns="0" rIns="0" bIns="0" rtlCol="0"/>
            <a:lstStyle/>
            <a:p>
              <a:endParaRPr/>
            </a:p>
          </p:txBody>
        </p:sp>
        <p:sp>
          <p:nvSpPr>
            <p:cNvPr id="42" name="object 12">
              <a:extLst>
                <a:ext uri="{FF2B5EF4-FFF2-40B4-BE49-F238E27FC236}">
                  <a16:creationId xmlns:a16="http://schemas.microsoft.com/office/drawing/2014/main" id="{77A5FE3C-C291-9A47-9D0A-1549FB2B155D}"/>
                </a:ext>
              </a:extLst>
            </p:cNvPr>
            <p:cNvSpPr/>
            <p:nvPr/>
          </p:nvSpPr>
          <p:spPr>
            <a:xfrm>
              <a:off x="1165620" y="6273641"/>
              <a:ext cx="351155" cy="351155"/>
            </a:xfrm>
            <a:custGeom>
              <a:avLst/>
              <a:gdLst/>
              <a:ahLst/>
              <a:cxnLst/>
              <a:rect l="l" t="t" r="r" b="b"/>
              <a:pathLst>
                <a:path w="351155" h="351154">
                  <a:moveTo>
                    <a:pt x="155019" y="0"/>
                  </a:moveTo>
                  <a:lnTo>
                    <a:pt x="110591" y="11148"/>
                  </a:lnTo>
                  <a:lnTo>
                    <a:pt x="69270" y="34348"/>
                  </a:lnTo>
                  <a:lnTo>
                    <a:pt x="35542" y="67627"/>
                  </a:lnTo>
                  <a:lnTo>
                    <a:pt x="12531" y="107230"/>
                  </a:lnTo>
                  <a:lnTo>
                    <a:pt x="573" y="150800"/>
                  </a:lnTo>
                  <a:lnTo>
                    <a:pt x="0" y="195979"/>
                  </a:lnTo>
                  <a:lnTo>
                    <a:pt x="11146" y="240409"/>
                  </a:lnTo>
                  <a:lnTo>
                    <a:pt x="34345" y="281731"/>
                  </a:lnTo>
                  <a:lnTo>
                    <a:pt x="67628" y="315454"/>
                  </a:lnTo>
                  <a:lnTo>
                    <a:pt x="107233" y="338462"/>
                  </a:lnTo>
                  <a:lnTo>
                    <a:pt x="150802" y="350419"/>
                  </a:lnTo>
                  <a:lnTo>
                    <a:pt x="195979" y="350993"/>
                  </a:lnTo>
                  <a:lnTo>
                    <a:pt x="240407" y="339850"/>
                  </a:lnTo>
                  <a:lnTo>
                    <a:pt x="281728" y="316656"/>
                  </a:lnTo>
                  <a:lnTo>
                    <a:pt x="315456" y="283372"/>
                  </a:lnTo>
                  <a:lnTo>
                    <a:pt x="338464" y="243765"/>
                  </a:lnTo>
                  <a:lnTo>
                    <a:pt x="350421" y="200194"/>
                  </a:lnTo>
                  <a:lnTo>
                    <a:pt x="350993" y="155016"/>
                  </a:lnTo>
                  <a:lnTo>
                    <a:pt x="339848" y="110590"/>
                  </a:lnTo>
                  <a:lnTo>
                    <a:pt x="316653" y="69273"/>
                  </a:lnTo>
                  <a:lnTo>
                    <a:pt x="283370" y="35540"/>
                  </a:lnTo>
                  <a:lnTo>
                    <a:pt x="243765" y="12528"/>
                  </a:lnTo>
                  <a:lnTo>
                    <a:pt x="200196" y="571"/>
                  </a:lnTo>
                  <a:lnTo>
                    <a:pt x="155019" y="0"/>
                  </a:lnTo>
                  <a:close/>
                </a:path>
              </a:pathLst>
            </a:custGeom>
            <a:solidFill>
              <a:srgbClr val="934C83"/>
            </a:solidFill>
          </p:spPr>
          <p:txBody>
            <a:bodyPr wrap="square" lIns="0" tIns="0" rIns="0" bIns="0" rtlCol="0"/>
            <a:lstStyle/>
            <a:p>
              <a:endParaRPr/>
            </a:p>
          </p:txBody>
        </p:sp>
        <p:sp>
          <p:nvSpPr>
            <p:cNvPr id="43" name="object 13">
              <a:extLst>
                <a:ext uri="{FF2B5EF4-FFF2-40B4-BE49-F238E27FC236}">
                  <a16:creationId xmlns:a16="http://schemas.microsoft.com/office/drawing/2014/main" id="{DDBC7958-8EE4-1A43-90AF-9A3A88515F92}"/>
                </a:ext>
              </a:extLst>
            </p:cNvPr>
            <p:cNvSpPr/>
            <p:nvPr/>
          </p:nvSpPr>
          <p:spPr>
            <a:xfrm>
              <a:off x="129463" y="5971578"/>
              <a:ext cx="1127125" cy="885825"/>
            </a:xfrm>
            <a:custGeom>
              <a:avLst/>
              <a:gdLst/>
              <a:ahLst/>
              <a:cxnLst/>
              <a:rect l="l" t="t" r="r" b="b"/>
              <a:pathLst>
                <a:path w="1127125" h="885825">
                  <a:moveTo>
                    <a:pt x="844397" y="422198"/>
                  </a:moveTo>
                  <a:lnTo>
                    <a:pt x="841552" y="372960"/>
                  </a:lnTo>
                  <a:lnTo>
                    <a:pt x="833247" y="325399"/>
                  </a:lnTo>
                  <a:lnTo>
                    <a:pt x="819785" y="279819"/>
                  </a:lnTo>
                  <a:lnTo>
                    <a:pt x="801484" y="236524"/>
                  </a:lnTo>
                  <a:lnTo>
                    <a:pt x="778662" y="195872"/>
                  </a:lnTo>
                  <a:lnTo>
                    <a:pt x="751636" y="158140"/>
                  </a:lnTo>
                  <a:lnTo>
                    <a:pt x="720737" y="123659"/>
                  </a:lnTo>
                  <a:lnTo>
                    <a:pt x="686257" y="92760"/>
                  </a:lnTo>
                  <a:lnTo>
                    <a:pt x="648525" y="65735"/>
                  </a:lnTo>
                  <a:lnTo>
                    <a:pt x="607860" y="42913"/>
                  </a:lnTo>
                  <a:lnTo>
                    <a:pt x="564578" y="24612"/>
                  </a:lnTo>
                  <a:lnTo>
                    <a:pt x="518998" y="11150"/>
                  </a:lnTo>
                  <a:lnTo>
                    <a:pt x="471436" y="2844"/>
                  </a:lnTo>
                  <a:lnTo>
                    <a:pt x="422198" y="0"/>
                  </a:lnTo>
                  <a:lnTo>
                    <a:pt x="372960" y="2844"/>
                  </a:lnTo>
                  <a:lnTo>
                    <a:pt x="325386" y="11150"/>
                  </a:lnTo>
                  <a:lnTo>
                    <a:pt x="279806" y="24612"/>
                  </a:lnTo>
                  <a:lnTo>
                    <a:pt x="236524" y="42913"/>
                  </a:lnTo>
                  <a:lnTo>
                    <a:pt x="195859" y="65735"/>
                  </a:lnTo>
                  <a:lnTo>
                    <a:pt x="158127" y="92760"/>
                  </a:lnTo>
                  <a:lnTo>
                    <a:pt x="123659" y="123659"/>
                  </a:lnTo>
                  <a:lnTo>
                    <a:pt x="92748" y="158140"/>
                  </a:lnTo>
                  <a:lnTo>
                    <a:pt x="65722" y="195872"/>
                  </a:lnTo>
                  <a:lnTo>
                    <a:pt x="42913" y="236524"/>
                  </a:lnTo>
                  <a:lnTo>
                    <a:pt x="24612" y="279819"/>
                  </a:lnTo>
                  <a:lnTo>
                    <a:pt x="11150" y="325399"/>
                  </a:lnTo>
                  <a:lnTo>
                    <a:pt x="2832" y="372960"/>
                  </a:lnTo>
                  <a:lnTo>
                    <a:pt x="0" y="422198"/>
                  </a:lnTo>
                  <a:lnTo>
                    <a:pt x="2832" y="471436"/>
                  </a:lnTo>
                  <a:lnTo>
                    <a:pt x="11150" y="519010"/>
                  </a:lnTo>
                  <a:lnTo>
                    <a:pt x="24612" y="564591"/>
                  </a:lnTo>
                  <a:lnTo>
                    <a:pt x="42913" y="607872"/>
                  </a:lnTo>
                  <a:lnTo>
                    <a:pt x="65722" y="648538"/>
                  </a:lnTo>
                  <a:lnTo>
                    <a:pt x="92748" y="686269"/>
                  </a:lnTo>
                  <a:lnTo>
                    <a:pt x="123659" y="720737"/>
                  </a:lnTo>
                  <a:lnTo>
                    <a:pt x="158127" y="751649"/>
                  </a:lnTo>
                  <a:lnTo>
                    <a:pt x="195859" y="778675"/>
                  </a:lnTo>
                  <a:lnTo>
                    <a:pt x="236524" y="801484"/>
                  </a:lnTo>
                  <a:lnTo>
                    <a:pt x="279806" y="819785"/>
                  </a:lnTo>
                  <a:lnTo>
                    <a:pt x="325386" y="833247"/>
                  </a:lnTo>
                  <a:lnTo>
                    <a:pt x="372960" y="841565"/>
                  </a:lnTo>
                  <a:lnTo>
                    <a:pt x="422198" y="844397"/>
                  </a:lnTo>
                  <a:lnTo>
                    <a:pt x="471436" y="841565"/>
                  </a:lnTo>
                  <a:lnTo>
                    <a:pt x="518998" y="833247"/>
                  </a:lnTo>
                  <a:lnTo>
                    <a:pt x="564578" y="819785"/>
                  </a:lnTo>
                  <a:lnTo>
                    <a:pt x="607860" y="801484"/>
                  </a:lnTo>
                  <a:lnTo>
                    <a:pt x="648525" y="778675"/>
                  </a:lnTo>
                  <a:lnTo>
                    <a:pt x="686257" y="751649"/>
                  </a:lnTo>
                  <a:lnTo>
                    <a:pt x="720737" y="720737"/>
                  </a:lnTo>
                  <a:lnTo>
                    <a:pt x="751636" y="686269"/>
                  </a:lnTo>
                  <a:lnTo>
                    <a:pt x="778662" y="648538"/>
                  </a:lnTo>
                  <a:lnTo>
                    <a:pt x="801484" y="607872"/>
                  </a:lnTo>
                  <a:lnTo>
                    <a:pt x="819785" y="564591"/>
                  </a:lnTo>
                  <a:lnTo>
                    <a:pt x="833247" y="519010"/>
                  </a:lnTo>
                  <a:lnTo>
                    <a:pt x="841552" y="471436"/>
                  </a:lnTo>
                  <a:lnTo>
                    <a:pt x="844397" y="422198"/>
                  </a:lnTo>
                  <a:close/>
                </a:path>
                <a:path w="1127125" h="885825">
                  <a:moveTo>
                    <a:pt x="1126756" y="885418"/>
                  </a:moveTo>
                  <a:lnTo>
                    <a:pt x="1093774" y="836129"/>
                  </a:lnTo>
                  <a:lnTo>
                    <a:pt x="1059027" y="809282"/>
                  </a:lnTo>
                  <a:lnTo>
                    <a:pt x="1018019" y="791972"/>
                  </a:lnTo>
                  <a:lnTo>
                    <a:pt x="972375" y="785837"/>
                  </a:lnTo>
                  <a:lnTo>
                    <a:pt x="926731" y="791972"/>
                  </a:lnTo>
                  <a:lnTo>
                    <a:pt x="885723" y="809282"/>
                  </a:lnTo>
                  <a:lnTo>
                    <a:pt x="850976" y="836129"/>
                  </a:lnTo>
                  <a:lnTo>
                    <a:pt x="824128" y="870877"/>
                  </a:lnTo>
                  <a:lnTo>
                    <a:pt x="817981" y="885418"/>
                  </a:lnTo>
                  <a:lnTo>
                    <a:pt x="1126756" y="885418"/>
                  </a:lnTo>
                  <a:close/>
                </a:path>
              </a:pathLst>
            </a:custGeom>
            <a:solidFill>
              <a:srgbClr val="0C8AC5"/>
            </a:solidFill>
          </p:spPr>
          <p:txBody>
            <a:bodyPr wrap="square" lIns="0" tIns="0" rIns="0" bIns="0" rtlCol="0"/>
            <a:lstStyle/>
            <a:p>
              <a:endParaRPr/>
            </a:p>
          </p:txBody>
        </p:sp>
        <p:pic>
          <p:nvPicPr>
            <p:cNvPr id="44" name="object 14">
              <a:extLst>
                <a:ext uri="{FF2B5EF4-FFF2-40B4-BE49-F238E27FC236}">
                  <a16:creationId xmlns:a16="http://schemas.microsoft.com/office/drawing/2014/main" id="{DE68AE20-C4F9-3F47-99D1-0D9FC52E5239}"/>
                </a:ext>
              </a:extLst>
            </p:cNvPr>
            <p:cNvPicPr/>
            <p:nvPr/>
          </p:nvPicPr>
          <p:blipFill>
            <a:blip r:embed="rId3" cstate="print"/>
            <a:stretch>
              <a:fillRect/>
            </a:stretch>
          </p:blipFill>
          <p:spPr>
            <a:xfrm>
              <a:off x="7893903" y="6099785"/>
              <a:ext cx="196088" cy="196087"/>
            </a:xfrm>
            <a:prstGeom prst="rect">
              <a:avLst/>
            </a:prstGeom>
          </p:spPr>
        </p:pic>
        <p:sp>
          <p:nvSpPr>
            <p:cNvPr id="45" name="object 15">
              <a:extLst>
                <a:ext uri="{FF2B5EF4-FFF2-40B4-BE49-F238E27FC236}">
                  <a16:creationId xmlns:a16="http://schemas.microsoft.com/office/drawing/2014/main" id="{DBFF78AA-130A-D644-B391-3350B4871DFC}"/>
                </a:ext>
              </a:extLst>
            </p:cNvPr>
            <p:cNvSpPr/>
            <p:nvPr/>
          </p:nvSpPr>
          <p:spPr>
            <a:xfrm>
              <a:off x="7865364" y="6528677"/>
              <a:ext cx="657225" cy="328930"/>
            </a:xfrm>
            <a:custGeom>
              <a:avLst/>
              <a:gdLst/>
              <a:ahLst/>
              <a:cxnLst/>
              <a:rect l="l" t="t" r="r" b="b"/>
              <a:pathLst>
                <a:path w="657225" h="328929">
                  <a:moveTo>
                    <a:pt x="328580" y="0"/>
                  </a:moveTo>
                  <a:lnTo>
                    <a:pt x="280021" y="3562"/>
                  </a:lnTo>
                  <a:lnTo>
                    <a:pt x="233675" y="13912"/>
                  </a:lnTo>
                  <a:lnTo>
                    <a:pt x="190049" y="30540"/>
                  </a:lnTo>
                  <a:lnTo>
                    <a:pt x="149653" y="52938"/>
                  </a:lnTo>
                  <a:lnTo>
                    <a:pt x="112993" y="80598"/>
                  </a:lnTo>
                  <a:lnTo>
                    <a:pt x="80579" y="113011"/>
                  </a:lnTo>
                  <a:lnTo>
                    <a:pt x="52919" y="149669"/>
                  </a:lnTo>
                  <a:lnTo>
                    <a:pt x="30520" y="190064"/>
                  </a:lnTo>
                  <a:lnTo>
                    <a:pt x="13892" y="233688"/>
                  </a:lnTo>
                  <a:lnTo>
                    <a:pt x="3543" y="280031"/>
                  </a:lnTo>
                  <a:lnTo>
                    <a:pt x="0" y="328319"/>
                  </a:lnTo>
                  <a:lnTo>
                    <a:pt x="657160" y="328319"/>
                  </a:lnTo>
                  <a:lnTo>
                    <a:pt x="653616" y="280031"/>
                  </a:lnTo>
                  <a:lnTo>
                    <a:pt x="643266" y="233688"/>
                  </a:lnTo>
                  <a:lnTo>
                    <a:pt x="626637" y="190064"/>
                  </a:lnTo>
                  <a:lnTo>
                    <a:pt x="604237" y="149669"/>
                  </a:lnTo>
                  <a:lnTo>
                    <a:pt x="576576" y="113011"/>
                  </a:lnTo>
                  <a:lnTo>
                    <a:pt x="544161" y="80598"/>
                  </a:lnTo>
                  <a:lnTo>
                    <a:pt x="507501" y="52938"/>
                  </a:lnTo>
                  <a:lnTo>
                    <a:pt x="467105" y="30540"/>
                  </a:lnTo>
                  <a:lnTo>
                    <a:pt x="423480" y="13912"/>
                  </a:lnTo>
                  <a:lnTo>
                    <a:pt x="377135" y="3562"/>
                  </a:lnTo>
                  <a:lnTo>
                    <a:pt x="328580" y="0"/>
                  </a:lnTo>
                  <a:close/>
                </a:path>
              </a:pathLst>
            </a:custGeom>
            <a:solidFill>
              <a:srgbClr val="AD889F"/>
            </a:solidFill>
          </p:spPr>
          <p:txBody>
            <a:bodyPr wrap="square" lIns="0" tIns="0" rIns="0" bIns="0" rtlCol="0"/>
            <a:lstStyle/>
            <a:p>
              <a:endParaRPr/>
            </a:p>
          </p:txBody>
        </p:sp>
        <p:sp>
          <p:nvSpPr>
            <p:cNvPr id="46" name="object 16">
              <a:extLst>
                <a:ext uri="{FF2B5EF4-FFF2-40B4-BE49-F238E27FC236}">
                  <a16:creationId xmlns:a16="http://schemas.microsoft.com/office/drawing/2014/main" id="{2F88C793-B68C-0844-964C-6EFE2E1316C6}"/>
                </a:ext>
              </a:extLst>
            </p:cNvPr>
            <p:cNvSpPr/>
            <p:nvPr/>
          </p:nvSpPr>
          <p:spPr>
            <a:xfrm>
              <a:off x="9217532" y="6461680"/>
              <a:ext cx="734695" cy="395605"/>
            </a:xfrm>
            <a:custGeom>
              <a:avLst/>
              <a:gdLst/>
              <a:ahLst/>
              <a:cxnLst/>
              <a:rect l="l" t="t" r="r" b="b"/>
              <a:pathLst>
                <a:path w="734695" h="395604">
                  <a:moveTo>
                    <a:pt x="379691" y="0"/>
                  </a:moveTo>
                  <a:lnTo>
                    <a:pt x="335804" y="1140"/>
                  </a:lnTo>
                  <a:lnTo>
                    <a:pt x="292682" y="7458"/>
                  </a:lnTo>
                  <a:lnTo>
                    <a:pt x="250778" y="18772"/>
                  </a:lnTo>
                  <a:lnTo>
                    <a:pt x="210542" y="34902"/>
                  </a:lnTo>
                  <a:lnTo>
                    <a:pt x="172426" y="55667"/>
                  </a:lnTo>
                  <a:lnTo>
                    <a:pt x="136882" y="80885"/>
                  </a:lnTo>
                  <a:lnTo>
                    <a:pt x="104362" y="110375"/>
                  </a:lnTo>
                  <a:lnTo>
                    <a:pt x="75317" y="143958"/>
                  </a:lnTo>
                  <a:lnTo>
                    <a:pt x="50199" y="181450"/>
                  </a:lnTo>
                  <a:lnTo>
                    <a:pt x="29460" y="222672"/>
                  </a:lnTo>
                  <a:lnTo>
                    <a:pt x="13979" y="266145"/>
                  </a:lnTo>
                  <a:lnTo>
                    <a:pt x="4219" y="310207"/>
                  </a:lnTo>
                  <a:lnTo>
                    <a:pt x="0" y="354407"/>
                  </a:lnTo>
                  <a:lnTo>
                    <a:pt x="1062" y="395316"/>
                  </a:lnTo>
                  <a:lnTo>
                    <a:pt x="732600" y="395316"/>
                  </a:lnTo>
                  <a:lnTo>
                    <a:pt x="734092" y="379691"/>
                  </a:lnTo>
                  <a:lnTo>
                    <a:pt x="732953" y="335804"/>
                  </a:lnTo>
                  <a:lnTo>
                    <a:pt x="726637" y="292683"/>
                  </a:lnTo>
                  <a:lnTo>
                    <a:pt x="715323" y="250778"/>
                  </a:lnTo>
                  <a:lnTo>
                    <a:pt x="699194" y="210541"/>
                  </a:lnTo>
                  <a:lnTo>
                    <a:pt x="678430" y="172424"/>
                  </a:lnTo>
                  <a:lnTo>
                    <a:pt x="653212" y="136880"/>
                  </a:lnTo>
                  <a:lnTo>
                    <a:pt x="623722" y="104358"/>
                  </a:lnTo>
                  <a:lnTo>
                    <a:pt x="590140" y="75313"/>
                  </a:lnTo>
                  <a:lnTo>
                    <a:pt x="552647" y="50194"/>
                  </a:lnTo>
                  <a:lnTo>
                    <a:pt x="511425" y="29455"/>
                  </a:lnTo>
                  <a:lnTo>
                    <a:pt x="467953" y="13976"/>
                  </a:lnTo>
                  <a:lnTo>
                    <a:pt x="423891" y="4218"/>
                  </a:lnTo>
                  <a:lnTo>
                    <a:pt x="379691" y="0"/>
                  </a:lnTo>
                  <a:close/>
                </a:path>
              </a:pathLst>
            </a:custGeom>
            <a:solidFill>
              <a:srgbClr val="8AC984"/>
            </a:solidFill>
          </p:spPr>
          <p:txBody>
            <a:bodyPr wrap="square" lIns="0" tIns="0" rIns="0" bIns="0" rtlCol="0"/>
            <a:lstStyle/>
            <a:p>
              <a:endParaRPr/>
            </a:p>
          </p:txBody>
        </p:sp>
        <p:sp>
          <p:nvSpPr>
            <p:cNvPr id="47" name="object 17">
              <a:extLst>
                <a:ext uri="{FF2B5EF4-FFF2-40B4-BE49-F238E27FC236}">
                  <a16:creationId xmlns:a16="http://schemas.microsoft.com/office/drawing/2014/main" id="{36869FB7-160E-8643-9D6A-6FEFAEE6A401}"/>
                </a:ext>
              </a:extLst>
            </p:cNvPr>
            <p:cNvSpPr/>
            <p:nvPr/>
          </p:nvSpPr>
          <p:spPr>
            <a:xfrm>
              <a:off x="10212844" y="6200900"/>
              <a:ext cx="986790" cy="656590"/>
            </a:xfrm>
            <a:custGeom>
              <a:avLst/>
              <a:gdLst/>
              <a:ahLst/>
              <a:cxnLst/>
              <a:rect l="l" t="t" r="r" b="b"/>
              <a:pathLst>
                <a:path w="986790" h="656590">
                  <a:moveTo>
                    <a:pt x="493344" y="0"/>
                  </a:moveTo>
                  <a:lnTo>
                    <a:pt x="445831" y="2258"/>
                  </a:lnTo>
                  <a:lnTo>
                    <a:pt x="399597" y="8895"/>
                  </a:lnTo>
                  <a:lnTo>
                    <a:pt x="354847" y="19704"/>
                  </a:lnTo>
                  <a:lnTo>
                    <a:pt x="311788" y="34478"/>
                  </a:lnTo>
                  <a:lnTo>
                    <a:pt x="270628" y="53011"/>
                  </a:lnTo>
                  <a:lnTo>
                    <a:pt x="231572" y="75095"/>
                  </a:lnTo>
                  <a:lnTo>
                    <a:pt x="194827" y="100525"/>
                  </a:lnTo>
                  <a:lnTo>
                    <a:pt x="160601" y="129093"/>
                  </a:lnTo>
                  <a:lnTo>
                    <a:pt x="129100" y="160592"/>
                  </a:lnTo>
                  <a:lnTo>
                    <a:pt x="100530" y="194817"/>
                  </a:lnTo>
                  <a:lnTo>
                    <a:pt x="75099" y="231559"/>
                  </a:lnTo>
                  <a:lnTo>
                    <a:pt x="53014" y="270613"/>
                  </a:lnTo>
                  <a:lnTo>
                    <a:pt x="34480" y="311772"/>
                  </a:lnTo>
                  <a:lnTo>
                    <a:pt x="19705" y="354828"/>
                  </a:lnTo>
                  <a:lnTo>
                    <a:pt x="8895" y="399576"/>
                  </a:lnTo>
                  <a:lnTo>
                    <a:pt x="2258" y="445808"/>
                  </a:lnTo>
                  <a:lnTo>
                    <a:pt x="0" y="493318"/>
                  </a:lnTo>
                  <a:lnTo>
                    <a:pt x="2258" y="540831"/>
                  </a:lnTo>
                  <a:lnTo>
                    <a:pt x="8895" y="587065"/>
                  </a:lnTo>
                  <a:lnTo>
                    <a:pt x="19705" y="631815"/>
                  </a:lnTo>
                  <a:lnTo>
                    <a:pt x="28036" y="656095"/>
                  </a:lnTo>
                  <a:lnTo>
                    <a:pt x="958638" y="656095"/>
                  </a:lnTo>
                  <a:lnTo>
                    <a:pt x="966970" y="631815"/>
                  </a:lnTo>
                  <a:lnTo>
                    <a:pt x="977779" y="587065"/>
                  </a:lnTo>
                  <a:lnTo>
                    <a:pt x="984417" y="540831"/>
                  </a:lnTo>
                  <a:lnTo>
                    <a:pt x="986675" y="493318"/>
                  </a:lnTo>
                  <a:lnTo>
                    <a:pt x="984417" y="445808"/>
                  </a:lnTo>
                  <a:lnTo>
                    <a:pt x="977779" y="399576"/>
                  </a:lnTo>
                  <a:lnTo>
                    <a:pt x="966970" y="354828"/>
                  </a:lnTo>
                  <a:lnTo>
                    <a:pt x="952195" y="311772"/>
                  </a:lnTo>
                  <a:lnTo>
                    <a:pt x="933661" y="270613"/>
                  </a:lnTo>
                  <a:lnTo>
                    <a:pt x="911576" y="231559"/>
                  </a:lnTo>
                  <a:lnTo>
                    <a:pt x="886145" y="194817"/>
                  </a:lnTo>
                  <a:lnTo>
                    <a:pt x="857576" y="160592"/>
                  </a:lnTo>
                  <a:lnTo>
                    <a:pt x="826076" y="129093"/>
                  </a:lnTo>
                  <a:lnTo>
                    <a:pt x="791850" y="100525"/>
                  </a:lnTo>
                  <a:lnTo>
                    <a:pt x="755106" y="75095"/>
                  </a:lnTo>
                  <a:lnTo>
                    <a:pt x="716052" y="53011"/>
                  </a:lnTo>
                  <a:lnTo>
                    <a:pt x="674892" y="34478"/>
                  </a:lnTo>
                  <a:lnTo>
                    <a:pt x="631835" y="19704"/>
                  </a:lnTo>
                  <a:lnTo>
                    <a:pt x="587086" y="8895"/>
                  </a:lnTo>
                  <a:lnTo>
                    <a:pt x="540854" y="2258"/>
                  </a:lnTo>
                  <a:lnTo>
                    <a:pt x="493344" y="0"/>
                  </a:lnTo>
                  <a:close/>
                </a:path>
              </a:pathLst>
            </a:custGeom>
            <a:solidFill>
              <a:srgbClr val="1EA1A0"/>
            </a:solidFill>
          </p:spPr>
          <p:txBody>
            <a:bodyPr wrap="square" lIns="0" tIns="0" rIns="0" bIns="0" rtlCol="0"/>
            <a:lstStyle/>
            <a:p>
              <a:endParaRPr/>
            </a:p>
          </p:txBody>
        </p:sp>
        <p:sp>
          <p:nvSpPr>
            <p:cNvPr id="48" name="object 18">
              <a:extLst>
                <a:ext uri="{FF2B5EF4-FFF2-40B4-BE49-F238E27FC236}">
                  <a16:creationId xmlns:a16="http://schemas.microsoft.com/office/drawing/2014/main" id="{5F7A429A-8F56-E944-9307-5A336D3AD6FE}"/>
                </a:ext>
              </a:extLst>
            </p:cNvPr>
            <p:cNvSpPr/>
            <p:nvPr/>
          </p:nvSpPr>
          <p:spPr>
            <a:xfrm>
              <a:off x="11469405" y="6180409"/>
              <a:ext cx="615950" cy="615950"/>
            </a:xfrm>
            <a:custGeom>
              <a:avLst/>
              <a:gdLst/>
              <a:ahLst/>
              <a:cxnLst/>
              <a:rect l="l" t="t" r="r" b="b"/>
              <a:pathLst>
                <a:path w="615950" h="615950">
                  <a:moveTo>
                    <a:pt x="307911" y="0"/>
                  </a:moveTo>
                  <a:lnTo>
                    <a:pt x="262408" y="3338"/>
                  </a:lnTo>
                  <a:lnTo>
                    <a:pt x="218978" y="13036"/>
                  </a:lnTo>
                  <a:lnTo>
                    <a:pt x="178099" y="28618"/>
                  </a:lnTo>
                  <a:lnTo>
                    <a:pt x="140245" y="49606"/>
                  </a:lnTo>
                  <a:lnTo>
                    <a:pt x="105894" y="75526"/>
                  </a:lnTo>
                  <a:lnTo>
                    <a:pt x="75521" y="105899"/>
                  </a:lnTo>
                  <a:lnTo>
                    <a:pt x="49603" y="140251"/>
                  </a:lnTo>
                  <a:lnTo>
                    <a:pt x="28616" y="178104"/>
                  </a:lnTo>
                  <a:lnTo>
                    <a:pt x="13035" y="218983"/>
                  </a:lnTo>
                  <a:lnTo>
                    <a:pt x="3338" y="262411"/>
                  </a:lnTo>
                  <a:lnTo>
                    <a:pt x="0" y="307911"/>
                  </a:lnTo>
                  <a:lnTo>
                    <a:pt x="3338" y="353415"/>
                  </a:lnTo>
                  <a:lnTo>
                    <a:pt x="13035" y="396845"/>
                  </a:lnTo>
                  <a:lnTo>
                    <a:pt x="28616" y="437726"/>
                  </a:lnTo>
                  <a:lnTo>
                    <a:pt x="49603" y="475581"/>
                  </a:lnTo>
                  <a:lnTo>
                    <a:pt x="75521" y="509933"/>
                  </a:lnTo>
                  <a:lnTo>
                    <a:pt x="105894" y="540308"/>
                  </a:lnTo>
                  <a:lnTo>
                    <a:pt x="140245" y="566228"/>
                  </a:lnTo>
                  <a:lnTo>
                    <a:pt x="178099" y="587217"/>
                  </a:lnTo>
                  <a:lnTo>
                    <a:pt x="218978" y="602798"/>
                  </a:lnTo>
                  <a:lnTo>
                    <a:pt x="262408" y="612497"/>
                  </a:lnTo>
                  <a:lnTo>
                    <a:pt x="307911" y="615835"/>
                  </a:lnTo>
                  <a:lnTo>
                    <a:pt x="353411" y="612497"/>
                  </a:lnTo>
                  <a:lnTo>
                    <a:pt x="396839" y="602798"/>
                  </a:lnTo>
                  <a:lnTo>
                    <a:pt x="437718" y="587217"/>
                  </a:lnTo>
                  <a:lnTo>
                    <a:pt x="475571" y="566228"/>
                  </a:lnTo>
                  <a:lnTo>
                    <a:pt x="509923" y="540308"/>
                  </a:lnTo>
                  <a:lnTo>
                    <a:pt x="540296" y="509933"/>
                  </a:lnTo>
                  <a:lnTo>
                    <a:pt x="566216" y="475581"/>
                  </a:lnTo>
                  <a:lnTo>
                    <a:pt x="587204" y="437726"/>
                  </a:lnTo>
                  <a:lnTo>
                    <a:pt x="602786" y="396845"/>
                  </a:lnTo>
                  <a:lnTo>
                    <a:pt x="612484" y="353415"/>
                  </a:lnTo>
                  <a:lnTo>
                    <a:pt x="615823" y="307911"/>
                  </a:lnTo>
                  <a:lnTo>
                    <a:pt x="612484" y="262411"/>
                  </a:lnTo>
                  <a:lnTo>
                    <a:pt x="602786" y="218983"/>
                  </a:lnTo>
                  <a:lnTo>
                    <a:pt x="587204" y="178104"/>
                  </a:lnTo>
                  <a:lnTo>
                    <a:pt x="566216" y="140251"/>
                  </a:lnTo>
                  <a:lnTo>
                    <a:pt x="540296" y="105899"/>
                  </a:lnTo>
                  <a:lnTo>
                    <a:pt x="509923" y="75526"/>
                  </a:lnTo>
                  <a:lnTo>
                    <a:pt x="475571" y="49606"/>
                  </a:lnTo>
                  <a:lnTo>
                    <a:pt x="437718" y="28618"/>
                  </a:lnTo>
                  <a:lnTo>
                    <a:pt x="396839" y="13036"/>
                  </a:lnTo>
                  <a:lnTo>
                    <a:pt x="353411" y="3338"/>
                  </a:lnTo>
                  <a:lnTo>
                    <a:pt x="307911" y="0"/>
                  </a:lnTo>
                  <a:close/>
                </a:path>
              </a:pathLst>
            </a:custGeom>
            <a:solidFill>
              <a:srgbClr val="0C8AC5"/>
            </a:solidFill>
          </p:spPr>
          <p:txBody>
            <a:bodyPr wrap="square" lIns="0" tIns="0" rIns="0" bIns="0" rtlCol="0"/>
            <a:lstStyle/>
            <a:p>
              <a:endParaRPr/>
            </a:p>
          </p:txBody>
        </p:sp>
        <p:sp>
          <p:nvSpPr>
            <p:cNvPr id="49" name="object 19">
              <a:extLst>
                <a:ext uri="{FF2B5EF4-FFF2-40B4-BE49-F238E27FC236}">
                  <a16:creationId xmlns:a16="http://schemas.microsoft.com/office/drawing/2014/main" id="{44C1DE2B-9AB2-414F-9EDB-383595F48471}"/>
                </a:ext>
              </a:extLst>
            </p:cNvPr>
            <p:cNvSpPr/>
            <p:nvPr/>
          </p:nvSpPr>
          <p:spPr>
            <a:xfrm>
              <a:off x="9216411" y="6041537"/>
              <a:ext cx="297180" cy="297180"/>
            </a:xfrm>
            <a:custGeom>
              <a:avLst/>
              <a:gdLst/>
              <a:ahLst/>
              <a:cxnLst/>
              <a:rect l="l" t="t" r="r" b="b"/>
              <a:pathLst>
                <a:path w="297179" h="297179">
                  <a:moveTo>
                    <a:pt x="160618" y="0"/>
                  </a:moveTo>
                  <a:lnTo>
                    <a:pt x="114756" y="3359"/>
                  </a:lnTo>
                  <a:lnTo>
                    <a:pt x="72474" y="20310"/>
                  </a:lnTo>
                  <a:lnTo>
                    <a:pt x="36987" y="49559"/>
                  </a:lnTo>
                  <a:lnTo>
                    <a:pt x="11515" y="89817"/>
                  </a:lnTo>
                  <a:lnTo>
                    <a:pt x="0" y="136040"/>
                  </a:lnTo>
                  <a:lnTo>
                    <a:pt x="3363" y="181901"/>
                  </a:lnTo>
                  <a:lnTo>
                    <a:pt x="20315" y="224184"/>
                  </a:lnTo>
                  <a:lnTo>
                    <a:pt x="49565" y="259670"/>
                  </a:lnTo>
                  <a:lnTo>
                    <a:pt x="89823" y="285143"/>
                  </a:lnTo>
                  <a:lnTo>
                    <a:pt x="136046" y="296658"/>
                  </a:lnTo>
                  <a:lnTo>
                    <a:pt x="181907" y="293295"/>
                  </a:lnTo>
                  <a:lnTo>
                    <a:pt x="224188" y="276343"/>
                  </a:lnTo>
                  <a:lnTo>
                    <a:pt x="259670" y="247092"/>
                  </a:lnTo>
                  <a:lnTo>
                    <a:pt x="285137" y="206835"/>
                  </a:lnTo>
                  <a:lnTo>
                    <a:pt x="296658" y="160612"/>
                  </a:lnTo>
                  <a:lnTo>
                    <a:pt x="293298" y="114751"/>
                  </a:lnTo>
                  <a:lnTo>
                    <a:pt x="276348" y="72470"/>
                  </a:lnTo>
                  <a:lnTo>
                    <a:pt x="247099" y="36987"/>
                  </a:lnTo>
                  <a:lnTo>
                    <a:pt x="206841" y="11521"/>
                  </a:lnTo>
                  <a:lnTo>
                    <a:pt x="160618" y="0"/>
                  </a:lnTo>
                  <a:close/>
                </a:path>
              </a:pathLst>
            </a:custGeom>
            <a:solidFill>
              <a:srgbClr val="8AC984"/>
            </a:solidFill>
          </p:spPr>
          <p:txBody>
            <a:bodyPr wrap="square" lIns="0" tIns="0" rIns="0" bIns="0" rtlCol="0"/>
            <a:lstStyle/>
            <a:p>
              <a:endParaRPr/>
            </a:p>
          </p:txBody>
        </p:sp>
        <p:sp>
          <p:nvSpPr>
            <p:cNvPr id="50" name="object 20">
              <a:extLst>
                <a:ext uri="{FF2B5EF4-FFF2-40B4-BE49-F238E27FC236}">
                  <a16:creationId xmlns:a16="http://schemas.microsoft.com/office/drawing/2014/main" id="{02F89C28-98F4-0F47-980B-85F416D0F69D}"/>
                </a:ext>
              </a:extLst>
            </p:cNvPr>
            <p:cNvSpPr/>
            <p:nvPr/>
          </p:nvSpPr>
          <p:spPr>
            <a:xfrm>
              <a:off x="9716972" y="6087973"/>
              <a:ext cx="343535" cy="343535"/>
            </a:xfrm>
            <a:custGeom>
              <a:avLst/>
              <a:gdLst/>
              <a:ahLst/>
              <a:cxnLst/>
              <a:rect l="l" t="t" r="r" b="b"/>
              <a:pathLst>
                <a:path w="343534" h="343535">
                  <a:moveTo>
                    <a:pt x="171691" y="0"/>
                  </a:moveTo>
                  <a:lnTo>
                    <a:pt x="126050" y="6133"/>
                  </a:lnTo>
                  <a:lnTo>
                    <a:pt x="85037" y="23441"/>
                  </a:lnTo>
                  <a:lnTo>
                    <a:pt x="50288" y="50287"/>
                  </a:lnTo>
                  <a:lnTo>
                    <a:pt x="23441" y="85033"/>
                  </a:lnTo>
                  <a:lnTo>
                    <a:pt x="6133" y="126043"/>
                  </a:lnTo>
                  <a:lnTo>
                    <a:pt x="0" y="171678"/>
                  </a:lnTo>
                  <a:lnTo>
                    <a:pt x="6133" y="217319"/>
                  </a:lnTo>
                  <a:lnTo>
                    <a:pt x="23441" y="258332"/>
                  </a:lnTo>
                  <a:lnTo>
                    <a:pt x="50288" y="293081"/>
                  </a:lnTo>
                  <a:lnTo>
                    <a:pt x="85037" y="319928"/>
                  </a:lnTo>
                  <a:lnTo>
                    <a:pt x="126050" y="337236"/>
                  </a:lnTo>
                  <a:lnTo>
                    <a:pt x="171691" y="343369"/>
                  </a:lnTo>
                  <a:lnTo>
                    <a:pt x="217332" y="337236"/>
                  </a:lnTo>
                  <a:lnTo>
                    <a:pt x="258345" y="319928"/>
                  </a:lnTo>
                  <a:lnTo>
                    <a:pt x="293093" y="293081"/>
                  </a:lnTo>
                  <a:lnTo>
                    <a:pt x="319940" y="258332"/>
                  </a:lnTo>
                  <a:lnTo>
                    <a:pt x="337249" y="217319"/>
                  </a:lnTo>
                  <a:lnTo>
                    <a:pt x="343382" y="171678"/>
                  </a:lnTo>
                  <a:lnTo>
                    <a:pt x="337249" y="126043"/>
                  </a:lnTo>
                  <a:lnTo>
                    <a:pt x="319940" y="85033"/>
                  </a:lnTo>
                  <a:lnTo>
                    <a:pt x="293093" y="50287"/>
                  </a:lnTo>
                  <a:lnTo>
                    <a:pt x="258345" y="23441"/>
                  </a:lnTo>
                  <a:lnTo>
                    <a:pt x="217332" y="6133"/>
                  </a:lnTo>
                  <a:lnTo>
                    <a:pt x="171691" y="0"/>
                  </a:lnTo>
                  <a:close/>
                </a:path>
              </a:pathLst>
            </a:custGeom>
            <a:solidFill>
              <a:srgbClr val="1EA1A0"/>
            </a:solidFill>
          </p:spPr>
          <p:txBody>
            <a:bodyPr wrap="square" lIns="0" tIns="0" rIns="0" bIns="0" rtlCol="0"/>
            <a:lstStyle/>
            <a:p>
              <a:endParaRPr/>
            </a:p>
          </p:txBody>
        </p:sp>
        <p:sp>
          <p:nvSpPr>
            <p:cNvPr id="51" name="object 21">
              <a:extLst>
                <a:ext uri="{FF2B5EF4-FFF2-40B4-BE49-F238E27FC236}">
                  <a16:creationId xmlns:a16="http://schemas.microsoft.com/office/drawing/2014/main" id="{92ED4054-55AD-8C46-A789-A6ACF08001AF}"/>
                </a:ext>
              </a:extLst>
            </p:cNvPr>
            <p:cNvSpPr/>
            <p:nvPr/>
          </p:nvSpPr>
          <p:spPr>
            <a:xfrm>
              <a:off x="8365637" y="5918779"/>
              <a:ext cx="687070" cy="687070"/>
            </a:xfrm>
            <a:custGeom>
              <a:avLst/>
              <a:gdLst/>
              <a:ahLst/>
              <a:cxnLst/>
              <a:rect l="l" t="t" r="r" b="b"/>
              <a:pathLst>
                <a:path w="687070" h="687070">
                  <a:moveTo>
                    <a:pt x="335867" y="0"/>
                  </a:moveTo>
                  <a:lnTo>
                    <a:pt x="291180" y="3907"/>
                  </a:lnTo>
                  <a:lnTo>
                    <a:pt x="246667" y="13858"/>
                  </a:lnTo>
                  <a:lnTo>
                    <a:pt x="202869" y="30060"/>
                  </a:lnTo>
                  <a:lnTo>
                    <a:pt x="161640" y="51989"/>
                  </a:lnTo>
                  <a:lnTo>
                    <a:pt x="124602" y="78608"/>
                  </a:lnTo>
                  <a:lnTo>
                    <a:pt x="91961" y="109378"/>
                  </a:lnTo>
                  <a:lnTo>
                    <a:pt x="63924" y="143758"/>
                  </a:lnTo>
                  <a:lnTo>
                    <a:pt x="40696" y="181208"/>
                  </a:lnTo>
                  <a:lnTo>
                    <a:pt x="22483" y="221186"/>
                  </a:lnTo>
                  <a:lnTo>
                    <a:pt x="9493" y="263152"/>
                  </a:lnTo>
                  <a:lnTo>
                    <a:pt x="1929" y="306566"/>
                  </a:lnTo>
                  <a:lnTo>
                    <a:pt x="0" y="350886"/>
                  </a:lnTo>
                  <a:lnTo>
                    <a:pt x="3910" y="395573"/>
                  </a:lnTo>
                  <a:lnTo>
                    <a:pt x="13866" y="440085"/>
                  </a:lnTo>
                  <a:lnTo>
                    <a:pt x="30073" y="483882"/>
                  </a:lnTo>
                  <a:lnTo>
                    <a:pt x="51999" y="525114"/>
                  </a:lnTo>
                  <a:lnTo>
                    <a:pt x="78616" y="562153"/>
                  </a:lnTo>
                  <a:lnTo>
                    <a:pt x="109384" y="594794"/>
                  </a:lnTo>
                  <a:lnTo>
                    <a:pt x="143762" y="622831"/>
                  </a:lnTo>
                  <a:lnTo>
                    <a:pt x="181210" y="646057"/>
                  </a:lnTo>
                  <a:lnTo>
                    <a:pt x="221188" y="664268"/>
                  </a:lnTo>
                  <a:lnTo>
                    <a:pt x="263153" y="677258"/>
                  </a:lnTo>
                  <a:lnTo>
                    <a:pt x="306566" y="684820"/>
                  </a:lnTo>
                  <a:lnTo>
                    <a:pt x="350887" y="686749"/>
                  </a:lnTo>
                  <a:lnTo>
                    <a:pt x="395573" y="682839"/>
                  </a:lnTo>
                  <a:lnTo>
                    <a:pt x="440085" y="672884"/>
                  </a:lnTo>
                  <a:lnTo>
                    <a:pt x="483882" y="656678"/>
                  </a:lnTo>
                  <a:lnTo>
                    <a:pt x="525114" y="634756"/>
                  </a:lnTo>
                  <a:lnTo>
                    <a:pt x="562154" y="608140"/>
                  </a:lnTo>
                  <a:lnTo>
                    <a:pt x="594796" y="577373"/>
                  </a:lnTo>
                  <a:lnTo>
                    <a:pt x="622834" y="542996"/>
                  </a:lnTo>
                  <a:lnTo>
                    <a:pt x="646061" y="505548"/>
                  </a:lnTo>
                  <a:lnTo>
                    <a:pt x="664273" y="465570"/>
                  </a:lnTo>
                  <a:lnTo>
                    <a:pt x="677263" y="423605"/>
                  </a:lnTo>
                  <a:lnTo>
                    <a:pt x="684826" y="380192"/>
                  </a:lnTo>
                  <a:lnTo>
                    <a:pt x="686754" y="335872"/>
                  </a:lnTo>
                  <a:lnTo>
                    <a:pt x="682843" y="291187"/>
                  </a:lnTo>
                  <a:lnTo>
                    <a:pt x="672887" y="246676"/>
                  </a:lnTo>
                  <a:lnTo>
                    <a:pt x="656679" y="202882"/>
                  </a:lnTo>
                  <a:lnTo>
                    <a:pt x="634756" y="161650"/>
                  </a:lnTo>
                  <a:lnTo>
                    <a:pt x="608141" y="124610"/>
                  </a:lnTo>
                  <a:lnTo>
                    <a:pt x="577373" y="91968"/>
                  </a:lnTo>
                  <a:lnTo>
                    <a:pt x="542995" y="63930"/>
                  </a:lnTo>
                  <a:lnTo>
                    <a:pt x="505547" y="40701"/>
                  </a:lnTo>
                  <a:lnTo>
                    <a:pt x="465569" y="22488"/>
                  </a:lnTo>
                  <a:lnTo>
                    <a:pt x="423603" y="9496"/>
                  </a:lnTo>
                  <a:lnTo>
                    <a:pt x="380188" y="1931"/>
                  </a:lnTo>
                  <a:lnTo>
                    <a:pt x="335867" y="0"/>
                  </a:lnTo>
                  <a:close/>
                </a:path>
              </a:pathLst>
            </a:custGeom>
            <a:solidFill>
              <a:srgbClr val="41607C"/>
            </a:solidFill>
          </p:spPr>
          <p:txBody>
            <a:bodyPr wrap="square" lIns="0" tIns="0" rIns="0" bIns="0" rtlCol="0"/>
            <a:lstStyle/>
            <a:p>
              <a:endParaRPr/>
            </a:p>
          </p:txBody>
        </p:sp>
        <p:sp>
          <p:nvSpPr>
            <p:cNvPr id="52" name="object 22">
              <a:extLst>
                <a:ext uri="{FF2B5EF4-FFF2-40B4-BE49-F238E27FC236}">
                  <a16:creationId xmlns:a16="http://schemas.microsoft.com/office/drawing/2014/main" id="{FBBAA391-0A61-B844-92A4-32AD01A4FBF6}"/>
                </a:ext>
              </a:extLst>
            </p:cNvPr>
            <p:cNvSpPr/>
            <p:nvPr/>
          </p:nvSpPr>
          <p:spPr>
            <a:xfrm>
              <a:off x="7025197" y="6143323"/>
              <a:ext cx="708660" cy="708660"/>
            </a:xfrm>
            <a:custGeom>
              <a:avLst/>
              <a:gdLst/>
              <a:ahLst/>
              <a:cxnLst/>
              <a:rect l="l" t="t" r="r" b="b"/>
              <a:pathLst>
                <a:path w="708659" h="708659">
                  <a:moveTo>
                    <a:pt x="376331" y="0"/>
                  </a:moveTo>
                  <a:lnTo>
                    <a:pt x="329997" y="121"/>
                  </a:lnTo>
                  <a:lnTo>
                    <a:pt x="283315" y="6480"/>
                  </a:lnTo>
                  <a:lnTo>
                    <a:pt x="236822" y="19334"/>
                  </a:lnTo>
                  <a:lnTo>
                    <a:pt x="192470" y="38301"/>
                  </a:lnTo>
                  <a:lnTo>
                    <a:pt x="152022" y="62461"/>
                  </a:lnTo>
                  <a:lnTo>
                    <a:pt x="115739" y="91278"/>
                  </a:lnTo>
                  <a:lnTo>
                    <a:pt x="83880" y="124212"/>
                  </a:lnTo>
                  <a:lnTo>
                    <a:pt x="56702" y="160726"/>
                  </a:lnTo>
                  <a:lnTo>
                    <a:pt x="34467" y="200281"/>
                  </a:lnTo>
                  <a:lnTo>
                    <a:pt x="17431" y="242338"/>
                  </a:lnTo>
                  <a:lnTo>
                    <a:pt x="5856" y="286359"/>
                  </a:lnTo>
                  <a:lnTo>
                    <a:pt x="0" y="331806"/>
                  </a:lnTo>
                  <a:lnTo>
                    <a:pt x="121" y="378139"/>
                  </a:lnTo>
                  <a:lnTo>
                    <a:pt x="6480" y="424822"/>
                  </a:lnTo>
                  <a:lnTo>
                    <a:pt x="19334" y="471315"/>
                  </a:lnTo>
                  <a:lnTo>
                    <a:pt x="38303" y="515667"/>
                  </a:lnTo>
                  <a:lnTo>
                    <a:pt x="62466" y="556113"/>
                  </a:lnTo>
                  <a:lnTo>
                    <a:pt x="91285" y="592395"/>
                  </a:lnTo>
                  <a:lnTo>
                    <a:pt x="124221" y="624254"/>
                  </a:lnTo>
                  <a:lnTo>
                    <a:pt x="160736" y="651430"/>
                  </a:lnTo>
                  <a:lnTo>
                    <a:pt x="200290" y="673664"/>
                  </a:lnTo>
                  <a:lnTo>
                    <a:pt x="242347" y="690697"/>
                  </a:lnTo>
                  <a:lnTo>
                    <a:pt x="286367" y="702271"/>
                  </a:lnTo>
                  <a:lnTo>
                    <a:pt x="331813" y="708126"/>
                  </a:lnTo>
                  <a:lnTo>
                    <a:pt x="378145" y="708004"/>
                  </a:lnTo>
                  <a:lnTo>
                    <a:pt x="424825" y="701645"/>
                  </a:lnTo>
                  <a:lnTo>
                    <a:pt x="471315" y="688790"/>
                  </a:lnTo>
                  <a:lnTo>
                    <a:pt x="515667" y="669823"/>
                  </a:lnTo>
                  <a:lnTo>
                    <a:pt x="556114" y="645663"/>
                  </a:lnTo>
                  <a:lnTo>
                    <a:pt x="592397" y="616846"/>
                  </a:lnTo>
                  <a:lnTo>
                    <a:pt x="624257" y="583912"/>
                  </a:lnTo>
                  <a:lnTo>
                    <a:pt x="651434" y="547399"/>
                  </a:lnTo>
                  <a:lnTo>
                    <a:pt x="673670" y="507845"/>
                  </a:lnTo>
                  <a:lnTo>
                    <a:pt x="690705" y="465789"/>
                  </a:lnTo>
                  <a:lnTo>
                    <a:pt x="702281" y="421769"/>
                  </a:lnTo>
                  <a:lnTo>
                    <a:pt x="708137" y="376324"/>
                  </a:lnTo>
                  <a:lnTo>
                    <a:pt x="708016" y="329992"/>
                  </a:lnTo>
                  <a:lnTo>
                    <a:pt x="701657" y="283312"/>
                  </a:lnTo>
                  <a:lnTo>
                    <a:pt x="688802" y="236822"/>
                  </a:lnTo>
                  <a:lnTo>
                    <a:pt x="669836" y="192470"/>
                  </a:lnTo>
                  <a:lnTo>
                    <a:pt x="645676" y="152022"/>
                  </a:lnTo>
                  <a:lnTo>
                    <a:pt x="616859" y="115739"/>
                  </a:lnTo>
                  <a:lnTo>
                    <a:pt x="583924" y="83880"/>
                  </a:lnTo>
                  <a:lnTo>
                    <a:pt x="547410" y="56702"/>
                  </a:lnTo>
                  <a:lnTo>
                    <a:pt x="507856" y="34467"/>
                  </a:lnTo>
                  <a:lnTo>
                    <a:pt x="465799" y="17431"/>
                  </a:lnTo>
                  <a:lnTo>
                    <a:pt x="421778" y="5856"/>
                  </a:lnTo>
                  <a:lnTo>
                    <a:pt x="376331" y="0"/>
                  </a:lnTo>
                  <a:close/>
                </a:path>
              </a:pathLst>
            </a:custGeom>
            <a:solidFill>
              <a:srgbClr val="934C83"/>
            </a:solidFill>
          </p:spPr>
          <p:txBody>
            <a:bodyPr wrap="square" lIns="0" tIns="0" rIns="0" bIns="0" rtlCol="0"/>
            <a:lstStyle/>
            <a:p>
              <a:endParaRPr/>
            </a:p>
          </p:txBody>
        </p:sp>
      </p:grpSp>
    </p:spTree>
    <p:extLst>
      <p:ext uri="{BB962C8B-B14F-4D97-AF65-F5344CB8AC3E}">
        <p14:creationId xmlns:p14="http://schemas.microsoft.com/office/powerpoint/2010/main" val="2335403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Cover">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AB16CC-00C8-424D-AB6C-C3D951654E01}"/>
              </a:ext>
            </a:extLst>
          </p:cNvPr>
          <p:cNvSpPr>
            <a:spLocks noGrp="1"/>
          </p:cNvSpPr>
          <p:nvPr>
            <p:ph type="ctrTitle"/>
          </p:nvPr>
        </p:nvSpPr>
        <p:spPr>
          <a:xfrm>
            <a:off x="5210339" y="1180054"/>
            <a:ext cx="6631372" cy="2387600"/>
          </a:xfrm>
        </p:spPr>
        <p:txBody>
          <a:bodyPr anchor="b">
            <a:normAutofit/>
          </a:bodyPr>
          <a:lstStyle>
            <a:lvl1pPr algn="r">
              <a:defRPr sz="5000" b="1">
                <a:solidFill>
                  <a:srgbClr val="415E7C"/>
                </a:solidFill>
              </a:defRPr>
            </a:lvl1pPr>
          </a:lstStyle>
          <a:p>
            <a:r>
              <a:rPr lang="es-MX" dirty="0"/>
              <a:t>Haz clic para modificar el estilo de título del patrón</a:t>
            </a:r>
            <a:endParaRPr lang="en-GB" dirty="0"/>
          </a:p>
        </p:txBody>
      </p:sp>
      <p:sp>
        <p:nvSpPr>
          <p:cNvPr id="3" name="Subtítulo 2">
            <a:extLst>
              <a:ext uri="{FF2B5EF4-FFF2-40B4-BE49-F238E27FC236}">
                <a16:creationId xmlns:a16="http://schemas.microsoft.com/office/drawing/2014/main" id="{96B002CB-2C21-644C-A2BB-41C668F5CB41}"/>
              </a:ext>
            </a:extLst>
          </p:cNvPr>
          <p:cNvSpPr>
            <a:spLocks noGrp="1"/>
          </p:cNvSpPr>
          <p:nvPr>
            <p:ph type="subTitle" idx="1"/>
          </p:nvPr>
        </p:nvSpPr>
        <p:spPr>
          <a:xfrm>
            <a:off x="5210338" y="3659729"/>
            <a:ext cx="6631373" cy="1655762"/>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Haz clic para editar el estilo de subtítulo del patrón</a:t>
            </a:r>
            <a:endParaRPr lang="en-GB" dirty="0"/>
          </a:p>
        </p:txBody>
      </p:sp>
      <p:grpSp>
        <p:nvGrpSpPr>
          <p:cNvPr id="12" name="object 3">
            <a:extLst>
              <a:ext uri="{FF2B5EF4-FFF2-40B4-BE49-F238E27FC236}">
                <a16:creationId xmlns:a16="http://schemas.microsoft.com/office/drawing/2014/main" id="{8C1DFDA8-D0A8-814F-8FA5-F087CF7C5115}"/>
              </a:ext>
            </a:extLst>
          </p:cNvPr>
          <p:cNvGrpSpPr/>
          <p:nvPr userDrawn="1"/>
        </p:nvGrpSpPr>
        <p:grpSpPr>
          <a:xfrm>
            <a:off x="0" y="-1"/>
            <a:ext cx="7876674" cy="6873871"/>
            <a:chOff x="0" y="0"/>
            <a:chExt cx="9162415" cy="7995920"/>
          </a:xfrm>
        </p:grpSpPr>
        <p:sp>
          <p:nvSpPr>
            <p:cNvPr id="13" name="object 4">
              <a:extLst>
                <a:ext uri="{FF2B5EF4-FFF2-40B4-BE49-F238E27FC236}">
                  <a16:creationId xmlns:a16="http://schemas.microsoft.com/office/drawing/2014/main" id="{FC19C495-18CA-B149-8F8C-BE852CF4BE7A}"/>
                </a:ext>
              </a:extLst>
            </p:cNvPr>
            <p:cNvSpPr/>
            <p:nvPr/>
          </p:nvSpPr>
          <p:spPr>
            <a:xfrm>
              <a:off x="5155957" y="4728538"/>
              <a:ext cx="682625" cy="682625"/>
            </a:xfrm>
            <a:custGeom>
              <a:avLst/>
              <a:gdLst/>
              <a:ahLst/>
              <a:cxnLst/>
              <a:rect l="l" t="t" r="r" b="b"/>
              <a:pathLst>
                <a:path w="682625" h="682625">
                  <a:moveTo>
                    <a:pt x="341058" y="0"/>
                  </a:moveTo>
                  <a:lnTo>
                    <a:pt x="294777" y="3113"/>
                  </a:lnTo>
                  <a:lnTo>
                    <a:pt x="250389" y="12182"/>
                  </a:lnTo>
                  <a:lnTo>
                    <a:pt x="208301" y="26801"/>
                  </a:lnTo>
                  <a:lnTo>
                    <a:pt x="168917" y="46563"/>
                  </a:lnTo>
                  <a:lnTo>
                    <a:pt x="132645" y="71062"/>
                  </a:lnTo>
                  <a:lnTo>
                    <a:pt x="99891" y="99891"/>
                  </a:lnTo>
                  <a:lnTo>
                    <a:pt x="71062" y="132645"/>
                  </a:lnTo>
                  <a:lnTo>
                    <a:pt x="46563" y="168917"/>
                  </a:lnTo>
                  <a:lnTo>
                    <a:pt x="26801" y="208301"/>
                  </a:lnTo>
                  <a:lnTo>
                    <a:pt x="12182" y="250389"/>
                  </a:lnTo>
                  <a:lnTo>
                    <a:pt x="3113" y="294777"/>
                  </a:lnTo>
                  <a:lnTo>
                    <a:pt x="0" y="341058"/>
                  </a:lnTo>
                  <a:lnTo>
                    <a:pt x="3113" y="387336"/>
                  </a:lnTo>
                  <a:lnTo>
                    <a:pt x="12182" y="431721"/>
                  </a:lnTo>
                  <a:lnTo>
                    <a:pt x="26801" y="473808"/>
                  </a:lnTo>
                  <a:lnTo>
                    <a:pt x="46563" y="513190"/>
                  </a:lnTo>
                  <a:lnTo>
                    <a:pt x="71062" y="549461"/>
                  </a:lnTo>
                  <a:lnTo>
                    <a:pt x="99891" y="582214"/>
                  </a:lnTo>
                  <a:lnTo>
                    <a:pt x="132645" y="611042"/>
                  </a:lnTo>
                  <a:lnTo>
                    <a:pt x="168917" y="635541"/>
                  </a:lnTo>
                  <a:lnTo>
                    <a:pt x="208301" y="655303"/>
                  </a:lnTo>
                  <a:lnTo>
                    <a:pt x="250389" y="669921"/>
                  </a:lnTo>
                  <a:lnTo>
                    <a:pt x="294777" y="678990"/>
                  </a:lnTo>
                  <a:lnTo>
                    <a:pt x="341058" y="682104"/>
                  </a:lnTo>
                  <a:lnTo>
                    <a:pt x="387336" y="678990"/>
                  </a:lnTo>
                  <a:lnTo>
                    <a:pt x="431721" y="669921"/>
                  </a:lnTo>
                  <a:lnTo>
                    <a:pt x="473808" y="655303"/>
                  </a:lnTo>
                  <a:lnTo>
                    <a:pt x="513190" y="635541"/>
                  </a:lnTo>
                  <a:lnTo>
                    <a:pt x="549461" y="611042"/>
                  </a:lnTo>
                  <a:lnTo>
                    <a:pt x="582214" y="582214"/>
                  </a:lnTo>
                  <a:lnTo>
                    <a:pt x="611042" y="549461"/>
                  </a:lnTo>
                  <a:lnTo>
                    <a:pt x="635541" y="513190"/>
                  </a:lnTo>
                  <a:lnTo>
                    <a:pt x="655303" y="473808"/>
                  </a:lnTo>
                  <a:lnTo>
                    <a:pt x="669921" y="431721"/>
                  </a:lnTo>
                  <a:lnTo>
                    <a:pt x="678990" y="387336"/>
                  </a:lnTo>
                  <a:lnTo>
                    <a:pt x="682104" y="341058"/>
                  </a:lnTo>
                  <a:lnTo>
                    <a:pt x="678990" y="294777"/>
                  </a:lnTo>
                  <a:lnTo>
                    <a:pt x="669921" y="250389"/>
                  </a:lnTo>
                  <a:lnTo>
                    <a:pt x="655303" y="208301"/>
                  </a:lnTo>
                  <a:lnTo>
                    <a:pt x="635541" y="168917"/>
                  </a:lnTo>
                  <a:lnTo>
                    <a:pt x="611042" y="132645"/>
                  </a:lnTo>
                  <a:lnTo>
                    <a:pt x="582214" y="99891"/>
                  </a:lnTo>
                  <a:lnTo>
                    <a:pt x="549461" y="71062"/>
                  </a:lnTo>
                  <a:lnTo>
                    <a:pt x="513190" y="46563"/>
                  </a:lnTo>
                  <a:lnTo>
                    <a:pt x="473808" y="26801"/>
                  </a:lnTo>
                  <a:lnTo>
                    <a:pt x="431721" y="12182"/>
                  </a:lnTo>
                  <a:lnTo>
                    <a:pt x="387336" y="3113"/>
                  </a:lnTo>
                  <a:lnTo>
                    <a:pt x="341058" y="0"/>
                  </a:lnTo>
                  <a:close/>
                </a:path>
              </a:pathLst>
            </a:custGeom>
            <a:solidFill>
              <a:srgbClr val="94C579"/>
            </a:solidFill>
          </p:spPr>
          <p:txBody>
            <a:bodyPr wrap="square" lIns="0" tIns="0" rIns="0" bIns="0" rtlCol="0"/>
            <a:lstStyle/>
            <a:p>
              <a:endParaRPr/>
            </a:p>
          </p:txBody>
        </p:sp>
        <p:pic>
          <p:nvPicPr>
            <p:cNvPr id="14" name="object 5">
              <a:extLst>
                <a:ext uri="{FF2B5EF4-FFF2-40B4-BE49-F238E27FC236}">
                  <a16:creationId xmlns:a16="http://schemas.microsoft.com/office/drawing/2014/main" id="{D74CE1EE-3DFB-A248-9BC9-0C3B1B44F29D}"/>
                </a:ext>
              </a:extLst>
            </p:cNvPr>
            <p:cNvPicPr/>
            <p:nvPr/>
          </p:nvPicPr>
          <p:blipFill>
            <a:blip r:embed="rId2" cstate="print"/>
            <a:stretch>
              <a:fillRect/>
            </a:stretch>
          </p:blipFill>
          <p:spPr>
            <a:xfrm>
              <a:off x="0" y="0"/>
              <a:ext cx="9161786" cy="7995450"/>
            </a:xfrm>
            <a:prstGeom prst="rect">
              <a:avLst/>
            </a:prstGeom>
          </p:spPr>
        </p:pic>
        <p:sp>
          <p:nvSpPr>
            <p:cNvPr id="15" name="object 6">
              <a:extLst>
                <a:ext uri="{FF2B5EF4-FFF2-40B4-BE49-F238E27FC236}">
                  <a16:creationId xmlns:a16="http://schemas.microsoft.com/office/drawing/2014/main" id="{CF39CE85-157B-EF4F-950E-98E08DD8AD0D}"/>
                </a:ext>
              </a:extLst>
            </p:cNvPr>
            <p:cNvSpPr/>
            <p:nvPr/>
          </p:nvSpPr>
          <p:spPr>
            <a:xfrm>
              <a:off x="6989405" y="6285375"/>
              <a:ext cx="319405" cy="319405"/>
            </a:xfrm>
            <a:custGeom>
              <a:avLst/>
              <a:gdLst/>
              <a:ahLst/>
              <a:cxnLst/>
              <a:rect l="l" t="t" r="r" b="b"/>
              <a:pathLst>
                <a:path w="319404" h="319404">
                  <a:moveTo>
                    <a:pt x="159473" y="0"/>
                  </a:moveTo>
                  <a:lnTo>
                    <a:pt x="109068" y="8128"/>
                  </a:lnTo>
                  <a:lnTo>
                    <a:pt x="65290" y="30765"/>
                  </a:lnTo>
                  <a:lnTo>
                    <a:pt x="30769" y="65285"/>
                  </a:lnTo>
                  <a:lnTo>
                    <a:pt x="8130" y="109063"/>
                  </a:lnTo>
                  <a:lnTo>
                    <a:pt x="0" y="159473"/>
                  </a:lnTo>
                  <a:lnTo>
                    <a:pt x="8130" y="209879"/>
                  </a:lnTo>
                  <a:lnTo>
                    <a:pt x="30769" y="253656"/>
                  </a:lnTo>
                  <a:lnTo>
                    <a:pt x="65290" y="288178"/>
                  </a:lnTo>
                  <a:lnTo>
                    <a:pt x="109068" y="310817"/>
                  </a:lnTo>
                  <a:lnTo>
                    <a:pt x="159473" y="318947"/>
                  </a:lnTo>
                  <a:lnTo>
                    <a:pt x="209879" y="310817"/>
                  </a:lnTo>
                  <a:lnTo>
                    <a:pt x="253656" y="288178"/>
                  </a:lnTo>
                  <a:lnTo>
                    <a:pt x="288178" y="253656"/>
                  </a:lnTo>
                  <a:lnTo>
                    <a:pt x="310817" y="209879"/>
                  </a:lnTo>
                  <a:lnTo>
                    <a:pt x="318947" y="159473"/>
                  </a:lnTo>
                  <a:lnTo>
                    <a:pt x="310817" y="109063"/>
                  </a:lnTo>
                  <a:lnTo>
                    <a:pt x="288178" y="65285"/>
                  </a:lnTo>
                  <a:lnTo>
                    <a:pt x="253656" y="30765"/>
                  </a:lnTo>
                  <a:lnTo>
                    <a:pt x="209879" y="8128"/>
                  </a:lnTo>
                  <a:lnTo>
                    <a:pt x="159473" y="0"/>
                  </a:lnTo>
                  <a:close/>
                </a:path>
              </a:pathLst>
            </a:custGeom>
            <a:solidFill>
              <a:srgbClr val="119D9F"/>
            </a:solidFill>
          </p:spPr>
          <p:txBody>
            <a:bodyPr wrap="square" lIns="0" tIns="0" rIns="0" bIns="0" rtlCol="0"/>
            <a:lstStyle/>
            <a:p>
              <a:endParaRPr/>
            </a:p>
          </p:txBody>
        </p:sp>
      </p:grpSp>
      <p:pic>
        <p:nvPicPr>
          <p:cNvPr id="5" name="Imagen 4">
            <a:extLst>
              <a:ext uri="{FF2B5EF4-FFF2-40B4-BE49-F238E27FC236}">
                <a16:creationId xmlns:a16="http://schemas.microsoft.com/office/drawing/2014/main" id="{5EB459C4-7284-1847-ACF4-469337629B3D}"/>
              </a:ext>
            </a:extLst>
          </p:cNvPr>
          <p:cNvPicPr>
            <a:picLocks noChangeAspect="1"/>
          </p:cNvPicPr>
          <p:nvPr userDrawn="1"/>
        </p:nvPicPr>
        <p:blipFill>
          <a:blip r:embed="rId3"/>
          <a:stretch>
            <a:fillRect/>
          </a:stretch>
        </p:blipFill>
        <p:spPr>
          <a:xfrm>
            <a:off x="7985248" y="5540654"/>
            <a:ext cx="3856463" cy="1103472"/>
          </a:xfrm>
          <a:prstGeom prst="rect">
            <a:avLst/>
          </a:prstGeom>
        </p:spPr>
      </p:pic>
    </p:spTree>
    <p:extLst>
      <p:ext uri="{BB962C8B-B14F-4D97-AF65-F5344CB8AC3E}">
        <p14:creationId xmlns:p14="http://schemas.microsoft.com/office/powerpoint/2010/main" val="1148706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plit - Teal">
  <p:cSld name="Split - Teal">
    <p:spTree>
      <p:nvGrpSpPr>
        <p:cNvPr id="1" name="Shape 43"/>
        <p:cNvGrpSpPr/>
        <p:nvPr/>
      </p:nvGrpSpPr>
      <p:grpSpPr>
        <a:xfrm>
          <a:off x="0" y="0"/>
          <a:ext cx="0" cy="0"/>
          <a:chOff x="0" y="0"/>
          <a:chExt cx="0" cy="0"/>
        </a:xfrm>
      </p:grpSpPr>
      <p:sp>
        <p:nvSpPr>
          <p:cNvPr id="44" name="Google Shape;44;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32"/>
          <p:cNvSpPr/>
          <p:nvPr/>
        </p:nvSpPr>
        <p:spPr>
          <a:xfrm>
            <a:off x="0" y="0"/>
            <a:ext cx="357254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016794"/>
              </a:solidFill>
              <a:latin typeface="Calibri"/>
              <a:ea typeface="Calibri"/>
              <a:cs typeface="Calibri"/>
              <a:sym typeface="Calibri"/>
            </a:endParaRPr>
          </a:p>
        </p:txBody>
      </p:sp>
      <p:pic>
        <p:nvPicPr>
          <p:cNvPr id="46" name="Google Shape;46;p32"/>
          <p:cNvPicPr preferRelativeResize="0"/>
          <p:nvPr/>
        </p:nvPicPr>
        <p:blipFill rotWithShape="1">
          <a:blip r:embed="rId2">
            <a:alphaModFix amt="20000"/>
          </a:blip>
          <a:srcRect l="4826" t="9031" r="39371" b="9030"/>
          <a:stretch/>
        </p:blipFill>
        <p:spPr>
          <a:xfrm>
            <a:off x="0" y="0"/>
            <a:ext cx="3572540" cy="6858000"/>
          </a:xfrm>
          <a:prstGeom prst="rect">
            <a:avLst/>
          </a:prstGeom>
          <a:noFill/>
          <a:ln>
            <a:noFill/>
          </a:ln>
        </p:spPr>
      </p:pic>
      <p:sp>
        <p:nvSpPr>
          <p:cNvPr id="47" name="Google Shape;47;p32"/>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3200"/>
              <a:buNone/>
              <a:defRPr sz="3200" b="1">
                <a:solidFill>
                  <a:schemeClr val="accent6"/>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2"/>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5"/>
              </a:buClr>
              <a:buSzPts val="2800"/>
              <a:buChar char="•"/>
              <a:defRPr>
                <a:solidFill>
                  <a:schemeClr val="dk1"/>
                </a:solidFill>
              </a:defRPr>
            </a:lvl1pPr>
            <a:lvl2pPr marL="914400" lvl="1" indent="-381000" algn="l">
              <a:lnSpc>
                <a:spcPct val="90000"/>
              </a:lnSpc>
              <a:spcBef>
                <a:spcPts val="500"/>
              </a:spcBef>
              <a:spcAft>
                <a:spcPts val="0"/>
              </a:spcAft>
              <a:buClr>
                <a:schemeClr val="accent5"/>
              </a:buClr>
              <a:buSzPts val="2400"/>
              <a:buChar char="•"/>
              <a:defRPr>
                <a:solidFill>
                  <a:schemeClr val="dk1"/>
                </a:solidFill>
              </a:defRPr>
            </a:lvl2pPr>
            <a:lvl3pPr marL="1371600" lvl="2" indent="-355600" algn="l">
              <a:lnSpc>
                <a:spcPct val="90000"/>
              </a:lnSpc>
              <a:spcBef>
                <a:spcPts val="500"/>
              </a:spcBef>
              <a:spcAft>
                <a:spcPts val="0"/>
              </a:spcAft>
              <a:buClr>
                <a:schemeClr val="accent5"/>
              </a:buClr>
              <a:buSzPts val="2000"/>
              <a:buChar char="•"/>
              <a:defRPr>
                <a:solidFill>
                  <a:schemeClr val="dk1"/>
                </a:solidFill>
              </a:defRPr>
            </a:lvl3pPr>
            <a:lvl4pPr marL="1828800" lvl="3" indent="-342900" algn="l">
              <a:lnSpc>
                <a:spcPct val="90000"/>
              </a:lnSpc>
              <a:spcBef>
                <a:spcPts val="500"/>
              </a:spcBef>
              <a:spcAft>
                <a:spcPts val="0"/>
              </a:spcAft>
              <a:buClr>
                <a:schemeClr val="accent5"/>
              </a:buClr>
              <a:buSzPts val="1800"/>
              <a:buChar char="•"/>
              <a:defRPr>
                <a:solidFill>
                  <a:schemeClr val="dk1"/>
                </a:solidFill>
              </a:defRPr>
            </a:lvl4pPr>
            <a:lvl5pPr marL="2286000" lvl="4" indent="-342900" algn="l">
              <a:lnSpc>
                <a:spcPct val="90000"/>
              </a:lnSpc>
              <a:spcBef>
                <a:spcPts val="500"/>
              </a:spcBef>
              <a:spcAft>
                <a:spcPts val="0"/>
              </a:spcAft>
              <a:buClr>
                <a:schemeClr val="accent5"/>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2"/>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a:solidFill>
                  <a:schemeClr val="l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ver - Purple Background">
  <p:cSld name="Cover - Purple Background">
    <p:bg>
      <p:bgPr>
        <a:blipFill>
          <a:blip r:embed="rId2">
            <a:alphaModFix/>
          </a:blip>
          <a:stretch>
            <a:fillRect/>
          </a:stretch>
        </a:blipFill>
        <a:effectLst/>
      </p:bgPr>
    </p:bg>
    <p:spTree>
      <p:nvGrpSpPr>
        <p:cNvPr id="1" name="Shape 88"/>
        <p:cNvGrpSpPr/>
        <p:nvPr/>
      </p:nvGrpSpPr>
      <p:grpSpPr>
        <a:xfrm>
          <a:off x="0" y="0"/>
          <a:ext cx="0" cy="0"/>
          <a:chOff x="0" y="0"/>
          <a:chExt cx="0" cy="0"/>
        </a:xfrm>
      </p:grpSpPr>
      <p:sp>
        <p:nvSpPr>
          <p:cNvPr id="89" name="Google Shape;89;p39"/>
          <p:cNvSpPr/>
          <p:nvPr/>
        </p:nvSpPr>
        <p:spPr>
          <a:xfrm>
            <a:off x="0" y="0"/>
            <a:ext cx="12192000" cy="6858000"/>
          </a:xfrm>
          <a:prstGeom prst="rect">
            <a:avLst/>
          </a:prstGeom>
          <a:solidFill>
            <a:srgbClr val="97467D">
              <a:alpha val="7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0" name="Google Shape;90;p39"/>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39"/>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39"/>
          <p:cNvSpPr/>
          <p:nvPr/>
        </p:nvSpPr>
        <p:spPr>
          <a:xfrm>
            <a:off x="5083215" y="2704632"/>
            <a:ext cx="2025570" cy="119131"/>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405E79"/>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ver - Teal Background">
  <p:cSld name="Cover - Teal Background">
    <p:bg>
      <p:bgPr>
        <a:blipFill>
          <a:blip r:embed="rId2">
            <a:alphaModFix/>
          </a:blip>
          <a:stretch>
            <a:fillRect/>
          </a:stretch>
        </a:blipFill>
        <a:effectLst/>
      </p:bgPr>
    </p:bg>
    <p:spTree>
      <p:nvGrpSpPr>
        <p:cNvPr id="1" name="Shape 93"/>
        <p:cNvGrpSpPr/>
        <p:nvPr/>
      </p:nvGrpSpPr>
      <p:grpSpPr>
        <a:xfrm>
          <a:off x="0" y="0"/>
          <a:ext cx="0" cy="0"/>
          <a:chOff x="0" y="0"/>
          <a:chExt cx="0" cy="0"/>
        </a:xfrm>
      </p:grpSpPr>
      <p:sp>
        <p:nvSpPr>
          <p:cNvPr id="94" name="Google Shape;94;p40"/>
          <p:cNvSpPr/>
          <p:nvPr/>
        </p:nvSpPr>
        <p:spPr>
          <a:xfrm>
            <a:off x="0" y="0"/>
            <a:ext cx="12192000" cy="6858000"/>
          </a:xfrm>
          <a:prstGeom prst="rect">
            <a:avLst/>
          </a:prstGeom>
          <a:solidFill>
            <a:srgbClr val="35B2B4">
              <a:alpha val="7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 name="Google Shape;95;p40"/>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40"/>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40"/>
          <p:cNvSpPr/>
          <p:nvPr/>
        </p:nvSpPr>
        <p:spPr>
          <a:xfrm>
            <a:off x="5083215" y="2704632"/>
            <a:ext cx="2025570" cy="11913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405E79"/>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ver - Green Background">
  <p:cSld name="Cover - Green Background">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p41"/>
          <p:cNvSpPr/>
          <p:nvPr/>
        </p:nvSpPr>
        <p:spPr>
          <a:xfrm>
            <a:off x="0" y="0"/>
            <a:ext cx="12192000" cy="6858000"/>
          </a:xfrm>
          <a:prstGeom prst="rect">
            <a:avLst/>
          </a:prstGeom>
          <a:solidFill>
            <a:srgbClr val="95CD7A">
              <a:alpha val="7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 name="Google Shape;100;p41"/>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41"/>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41"/>
          <p:cNvSpPr/>
          <p:nvPr/>
        </p:nvSpPr>
        <p:spPr>
          <a:xfrm>
            <a:off x="5083215" y="2704632"/>
            <a:ext cx="2025570" cy="11913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405E79"/>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mp; Text - Blue">
  <p:cSld name="Title &amp; Text - Blue">
    <p:spTree>
      <p:nvGrpSpPr>
        <p:cNvPr id="1" name="Shape 103"/>
        <p:cNvGrpSpPr/>
        <p:nvPr/>
      </p:nvGrpSpPr>
      <p:grpSpPr>
        <a:xfrm>
          <a:off x="0" y="0"/>
          <a:ext cx="0" cy="0"/>
          <a:chOff x="0" y="0"/>
          <a:chExt cx="0" cy="0"/>
        </a:xfrm>
      </p:grpSpPr>
      <p:sp>
        <p:nvSpPr>
          <p:cNvPr id="104" name="Google Shape;104;p42"/>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3600"/>
              <a:buFont typeface="Helvetica Neue"/>
              <a:buNone/>
              <a:defRPr sz="36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05" name="Google Shape;105;p42"/>
          <p:cNvCxnSpPr/>
          <p:nvPr/>
        </p:nvCxnSpPr>
        <p:spPr>
          <a:xfrm rot="10800000" flipH="1">
            <a:off x="656024" y="1635973"/>
            <a:ext cx="10820189" cy="33878"/>
          </a:xfrm>
          <a:prstGeom prst="straightConnector1">
            <a:avLst/>
          </a:prstGeom>
          <a:noFill/>
          <a:ln w="9525" cap="flat" cmpd="sng">
            <a:solidFill>
              <a:srgbClr val="036794"/>
            </a:solidFill>
            <a:prstDash val="solid"/>
            <a:miter lim="800000"/>
            <a:headEnd type="none" w="sm" len="sm"/>
            <a:tailEnd type="none" w="sm" len="sm"/>
          </a:ln>
        </p:spPr>
      </p:cxnSp>
      <p:sp>
        <p:nvSpPr>
          <p:cNvPr id="106" name="Google Shape;106;p42"/>
          <p:cNvSpPr/>
          <p:nvPr/>
        </p:nvSpPr>
        <p:spPr>
          <a:xfrm>
            <a:off x="7858954" y="1589835"/>
            <a:ext cx="3617259" cy="92275"/>
          </a:xfrm>
          <a:prstGeom prst="rect">
            <a:avLst/>
          </a:prstGeom>
          <a:solidFill>
            <a:srgbClr val="0367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 name="Google Shape;107;p42"/>
          <p:cNvSpPr txBox="1">
            <a:spLocks noGrp="1"/>
          </p:cNvSpPr>
          <p:nvPr>
            <p:ph type="body" idx="1"/>
          </p:nvPr>
        </p:nvSpPr>
        <p:spPr>
          <a:xfrm>
            <a:off x="656022" y="1971675"/>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800"/>
              <a:buNone/>
              <a:defRPr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42"/>
          <p:cNvSpPr txBox="1">
            <a:spLocks noGrp="1"/>
          </p:cNvSpPr>
          <p:nvPr>
            <p:ph type="body" idx="2"/>
          </p:nvPr>
        </p:nvSpPr>
        <p:spPr>
          <a:xfrm>
            <a:off x="656021" y="2614613"/>
            <a:ext cx="10820015" cy="37719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solidFill>
                  <a:schemeClr val="dk1"/>
                </a:solidFill>
              </a:defRPr>
            </a:lvl1pPr>
            <a:lvl2pPr marL="914400" lvl="1" indent="-381000" algn="l">
              <a:lnSpc>
                <a:spcPct val="90000"/>
              </a:lnSpc>
              <a:spcBef>
                <a:spcPts val="500"/>
              </a:spcBef>
              <a:spcAft>
                <a:spcPts val="0"/>
              </a:spcAft>
              <a:buClr>
                <a:schemeClr val="accent3"/>
              </a:buClr>
              <a:buSzPts val="2400"/>
              <a:buChar char="•"/>
              <a:defRPr>
                <a:solidFill>
                  <a:schemeClr val="dk1"/>
                </a:solidFill>
              </a:defRPr>
            </a:lvl2pPr>
            <a:lvl3pPr marL="1371600" lvl="2" indent="-355600" algn="l">
              <a:lnSpc>
                <a:spcPct val="90000"/>
              </a:lnSpc>
              <a:spcBef>
                <a:spcPts val="500"/>
              </a:spcBef>
              <a:spcAft>
                <a:spcPts val="0"/>
              </a:spcAft>
              <a:buClr>
                <a:schemeClr val="accent3"/>
              </a:buClr>
              <a:buSzPts val="2000"/>
              <a:buChar char="•"/>
              <a:defRPr>
                <a:solidFill>
                  <a:schemeClr val="dk1"/>
                </a:solidFill>
              </a:defRPr>
            </a:lvl3pPr>
            <a:lvl4pPr marL="1828800" lvl="3" indent="-342900" algn="l">
              <a:lnSpc>
                <a:spcPct val="90000"/>
              </a:lnSpc>
              <a:spcBef>
                <a:spcPts val="500"/>
              </a:spcBef>
              <a:spcAft>
                <a:spcPts val="0"/>
              </a:spcAft>
              <a:buClr>
                <a:schemeClr val="accent3"/>
              </a:buClr>
              <a:buSzPts val="1800"/>
              <a:buChar char="•"/>
              <a:defRPr>
                <a:solidFill>
                  <a:schemeClr val="dk1"/>
                </a:solidFill>
              </a:defRPr>
            </a:lvl4pPr>
            <a:lvl5pPr marL="2286000" lvl="4" indent="-342900" algn="l">
              <a:lnSpc>
                <a:spcPct val="90000"/>
              </a:lnSpc>
              <a:spcBef>
                <a:spcPts val="500"/>
              </a:spcBef>
              <a:spcAft>
                <a:spcPts val="0"/>
              </a:spcAft>
              <a:buClr>
                <a:schemeClr val="accent3"/>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Helvetica Neue"/>
              <a:buNone/>
              <a:defRPr sz="4400" b="0"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87" r:id="rId1"/>
    <p:sldLayoutId id="2147483689" r:id="rId2"/>
    <p:sldLayoutId id="2147483683" r:id="rId3"/>
    <p:sldLayoutId id="2147483682" r:id="rId4"/>
    <p:sldLayoutId id="2147483654"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3" r:id="rId15"/>
    <p:sldLayoutId id="2147483674" r:id="rId16"/>
    <p:sldLayoutId id="2147483675" r:id="rId17"/>
    <p:sldLayoutId id="2147483676" r:id="rId18"/>
    <p:sldLayoutId id="2147483677" r:id="rId19"/>
    <p:sldLayoutId id="2147483678" r:id="rId20"/>
    <p:sldLayoutId id="2147483690"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26.png"/><Relationship Id="rId5" Type="http://schemas.openxmlformats.org/officeDocument/2006/relationships/image" Target="../media/image29.jp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32.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hyperlink" Target="http://www.alliancecpha.org/"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14.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btítulo 19">
            <a:extLst>
              <a:ext uri="{FF2B5EF4-FFF2-40B4-BE49-F238E27FC236}">
                <a16:creationId xmlns:a16="http://schemas.microsoft.com/office/drawing/2014/main" id="{A188B990-E9BF-3B4A-B6C2-7FB16833BD54}"/>
              </a:ext>
            </a:extLst>
          </p:cNvPr>
          <p:cNvSpPr>
            <a:spLocks noGrp="1"/>
          </p:cNvSpPr>
          <p:nvPr>
            <p:ph type="subTitle" idx="1"/>
          </p:nvPr>
        </p:nvSpPr>
        <p:spPr>
          <a:xfrm>
            <a:off x="5210175" y="4698206"/>
            <a:ext cx="6631373" cy="1655762"/>
          </a:xfrm>
        </p:spPr>
        <p:txBody>
          <a:bodyPr>
            <a:normAutofit/>
          </a:bodyPr>
          <a:lstStyle/>
          <a:p>
            <a:pPr algn="ctr"/>
            <a:r>
              <a:rPr lang="en-GB" sz="3200" dirty="0">
                <a:effectLst>
                  <a:outerShdw blurRad="38100" dist="38100" dir="2700000" algn="tl">
                    <a:srgbClr val="000000">
                      <a:alpha val="43137"/>
                    </a:srgbClr>
                  </a:outerShdw>
                </a:effectLst>
              </a:rPr>
              <a:t>INTRODUCTION</a:t>
            </a:r>
          </a:p>
        </p:txBody>
      </p:sp>
      <p:sp>
        <p:nvSpPr>
          <p:cNvPr id="4" name="Google Shape;230;p1">
            <a:extLst>
              <a:ext uri="{FF2B5EF4-FFF2-40B4-BE49-F238E27FC236}">
                <a16:creationId xmlns:a16="http://schemas.microsoft.com/office/drawing/2014/main" id="{F6961068-5177-4C48-8715-A0F85A2C6652}"/>
              </a:ext>
            </a:extLst>
          </p:cNvPr>
          <p:cNvSpPr txBox="1">
            <a:spLocks noGrp="1"/>
          </p:cNvSpPr>
          <p:nvPr>
            <p:ph type="ctrTitle"/>
          </p:nvPr>
        </p:nvSpPr>
        <p:spPr>
          <a:xfrm>
            <a:off x="5210175" y="1208343"/>
            <a:ext cx="6630988" cy="3416279"/>
          </a:xfrm>
          <a:prstGeom prst="rect">
            <a:avLst/>
          </a:prstGeom>
          <a:noFill/>
          <a:ln>
            <a:noFill/>
          </a:ln>
        </p:spPr>
        <p:txBody>
          <a:bodyPr spcFirstLastPara="1" wrap="square" lIns="91425" tIns="45700" rIns="91425" bIns="45700" anchor="t" anchorCtr="0">
            <a:spAutoFit/>
          </a:bodyPr>
          <a:lstStyle/>
          <a:p>
            <a:pPr algn="ctr"/>
            <a:r>
              <a:rPr lang="fr-FR" sz="4800" b="0" dirty="0">
                <a:solidFill>
                  <a:schemeClr val="bg1">
                    <a:lumMod val="65000"/>
                  </a:schemeClr>
                </a:solidFill>
                <a:latin typeface="Calibri"/>
                <a:cs typeface="Calibri"/>
              </a:rPr>
              <a:t>Standards Minimums pour la Protection de l’Enfance dans l’Action</a:t>
            </a:r>
            <a:br>
              <a:rPr lang="fr-FR" sz="4800" b="0" dirty="0">
                <a:solidFill>
                  <a:schemeClr val="bg1">
                    <a:lumMod val="65000"/>
                  </a:schemeClr>
                </a:solidFill>
                <a:latin typeface="Calibri"/>
                <a:cs typeface="Calibri"/>
              </a:rPr>
            </a:br>
            <a:r>
              <a:rPr lang="es-ES" sz="4800" b="0" dirty="0" err="1">
                <a:solidFill>
                  <a:schemeClr val="bg1">
                    <a:lumMod val="65000"/>
                  </a:schemeClr>
                </a:solidFill>
                <a:latin typeface="Calibri"/>
                <a:cs typeface="Calibri"/>
              </a:rPr>
              <a:t>Humanitaire</a:t>
            </a:r>
            <a:r>
              <a:rPr lang="es-ES" sz="4800" b="0" dirty="0">
                <a:solidFill>
                  <a:schemeClr val="bg1">
                    <a:lumMod val="65000"/>
                  </a:schemeClr>
                </a:solidFill>
                <a:latin typeface="Calibri"/>
                <a:cs typeface="Calibri"/>
              </a:rPr>
              <a:t>.</a:t>
            </a:r>
            <a:br>
              <a:rPr lang="es-ES" sz="4800" b="0" dirty="0">
                <a:solidFill>
                  <a:schemeClr val="bg1">
                    <a:lumMod val="65000"/>
                  </a:schemeClr>
                </a:solidFill>
                <a:latin typeface="Calibri"/>
                <a:cs typeface="Calibri"/>
              </a:rPr>
            </a:br>
            <a:r>
              <a:rPr lang="es-ES" sz="4800" b="0" dirty="0">
                <a:solidFill>
                  <a:schemeClr val="bg1">
                    <a:lumMod val="65000"/>
                  </a:schemeClr>
                </a:solidFill>
                <a:latin typeface="Calibri"/>
                <a:cs typeface="Calibri"/>
              </a:rPr>
              <a:t>- SMPE -</a:t>
            </a:r>
            <a:endParaRPr sz="4800" b="0" dirty="0">
              <a:solidFill>
                <a:schemeClr val="bg1">
                  <a:lumMod val="65000"/>
                </a:schemeClr>
              </a:solidFill>
              <a:latin typeface="Calibri"/>
              <a:cs typeface="Calibri"/>
              <a:sym typeface="Arial"/>
            </a:endParaRPr>
          </a:p>
        </p:txBody>
      </p:sp>
      <p:pic>
        <p:nvPicPr>
          <p:cNvPr id="5" name="Image 4">
            <a:extLst>
              <a:ext uri="{FF2B5EF4-FFF2-40B4-BE49-F238E27FC236}">
                <a16:creationId xmlns:a16="http://schemas.microsoft.com/office/drawing/2014/main" id="{10FE2A77-7B6B-4F93-8896-CFC1B1D5A706}"/>
              </a:ext>
            </a:extLst>
          </p:cNvPr>
          <p:cNvPicPr>
            <a:picLocks noChangeAspect="1"/>
          </p:cNvPicPr>
          <p:nvPr/>
        </p:nvPicPr>
        <p:blipFill>
          <a:blip r:embed="rId3"/>
          <a:stretch>
            <a:fillRect/>
          </a:stretch>
        </p:blipFill>
        <p:spPr>
          <a:xfrm>
            <a:off x="7913654" y="5649657"/>
            <a:ext cx="3927894" cy="946034"/>
          </a:xfrm>
          <a:prstGeom prst="rect">
            <a:avLst/>
          </a:prstGeom>
        </p:spPr>
      </p:pic>
    </p:spTree>
    <p:extLst>
      <p:ext uri="{BB962C8B-B14F-4D97-AF65-F5344CB8AC3E}">
        <p14:creationId xmlns:p14="http://schemas.microsoft.com/office/powerpoint/2010/main" val="3829725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4" name="Titre 3">
            <a:extLst>
              <a:ext uri="{FF2B5EF4-FFF2-40B4-BE49-F238E27FC236}">
                <a16:creationId xmlns:a16="http://schemas.microsoft.com/office/drawing/2014/main" id="{0F9C46EF-E846-43E0-9C81-4FA01205E416}"/>
              </a:ext>
            </a:extLst>
          </p:cNvPr>
          <p:cNvSpPr>
            <a:spLocks noGrp="1"/>
          </p:cNvSpPr>
          <p:nvPr>
            <p:ph type="title"/>
          </p:nvPr>
        </p:nvSpPr>
        <p:spPr>
          <a:xfrm>
            <a:off x="838200" y="584581"/>
            <a:ext cx="10515600" cy="1325563"/>
          </a:xfrm>
        </p:spPr>
        <p:txBody>
          <a:bodyPr/>
          <a:lstStyle/>
          <a:p>
            <a:r>
              <a:rPr lang="en-US" dirty="0">
                <a:solidFill>
                  <a:schemeClr val="accent1">
                    <a:lumMod val="75000"/>
                  </a:schemeClr>
                </a:solidFill>
              </a:rPr>
              <a:t>But des Standards</a:t>
            </a:r>
            <a:br>
              <a:rPr lang="en-US" dirty="0"/>
            </a:br>
            <a:endParaRPr lang="fr-FR" dirty="0"/>
          </a:p>
        </p:txBody>
      </p:sp>
      <p:sp>
        <p:nvSpPr>
          <p:cNvPr id="260" name="Google Shape;260;p5"/>
          <p:cNvSpPr txBox="1">
            <a:spLocks noGrp="1"/>
          </p:cNvSpPr>
          <p:nvPr>
            <p:ph idx="4294967295"/>
          </p:nvPr>
        </p:nvSpPr>
        <p:spPr>
          <a:xfrm>
            <a:off x="3523797" y="1409902"/>
            <a:ext cx="9566275" cy="4351338"/>
          </a:xfrm>
          <a:prstGeom prst="rect">
            <a:avLst/>
          </a:prstGeom>
          <a:noFill/>
          <a:ln>
            <a:noFill/>
          </a:ln>
        </p:spPr>
        <p:txBody>
          <a:bodyPr spcFirstLastPara="1" wrap="square" lIns="91425" tIns="45700" rIns="91425" bIns="45700" anchor="t" anchorCtr="0">
            <a:normAutofit/>
          </a:bodyPr>
          <a:lstStyle/>
          <a:p>
            <a:pPr lvl="0">
              <a:spcBef>
                <a:spcPts val="0"/>
              </a:spcBef>
              <a:buSzPts val="2800"/>
              <a:buChar char="●"/>
            </a:pPr>
            <a:r>
              <a:rPr lang="fr-FR" dirty="0"/>
              <a:t>Référence pour le CPHA </a:t>
            </a:r>
          </a:p>
          <a:p>
            <a:pPr lvl="0">
              <a:spcBef>
                <a:spcPts val="0"/>
              </a:spcBef>
              <a:buSzPts val="2800"/>
              <a:buChar char="●"/>
            </a:pPr>
            <a:r>
              <a:rPr lang="fr-FR" dirty="0"/>
              <a:t>Outil de collaboration inter-agences </a:t>
            </a:r>
          </a:p>
          <a:p>
            <a:pPr lvl="0">
              <a:spcBef>
                <a:spcPts val="0"/>
              </a:spcBef>
              <a:buSzPts val="2800"/>
              <a:buChar char="●"/>
            </a:pPr>
            <a:r>
              <a:rPr lang="fr-FR" sz="2600" dirty="0"/>
              <a:t>Liens avec la Norme Humanitaire Fondamentale (CHS)</a:t>
            </a:r>
          </a:p>
          <a:p>
            <a:pPr lvl="0">
              <a:spcBef>
                <a:spcPts val="0"/>
              </a:spcBef>
              <a:buSzPts val="2800"/>
              <a:buChar char="●"/>
            </a:pPr>
            <a:r>
              <a:rPr lang="fr-FR" dirty="0"/>
              <a:t>Contextualisation pour l’appropriation locale</a:t>
            </a:r>
            <a:endParaRPr sz="2600" dirty="0"/>
          </a:p>
          <a:p>
            <a:pPr lvl="0">
              <a:buSzPts val="2800"/>
              <a:buChar char="●"/>
            </a:pPr>
            <a:r>
              <a:rPr lang="es-ES" dirty="0" err="1">
                <a:latin typeface="Calibri" panose="020F0502020204030204" pitchFamily="34" charset="0"/>
                <a:ea typeface="Calibri" panose="020F0502020204030204" pitchFamily="34" charset="0"/>
                <a:cs typeface="Arial" panose="020B0604020202020204" pitchFamily="34" charset="0"/>
              </a:rPr>
              <a:t>But</a:t>
            </a:r>
            <a:r>
              <a:rPr lang="en-US" sz="2600" dirty="0"/>
              <a:t>:</a:t>
            </a:r>
            <a:endParaRPr sz="2600" dirty="0"/>
          </a:p>
          <a:p>
            <a:pPr lvl="1" indent="-241300">
              <a:spcBef>
                <a:spcPts val="0"/>
              </a:spcBef>
              <a:buSzPts val="2600"/>
              <a:buChar char="○"/>
            </a:pPr>
            <a:r>
              <a:rPr lang="fr-FR" dirty="0"/>
              <a:t>qualité et </a:t>
            </a:r>
            <a:r>
              <a:rPr lang="es-ES" dirty="0" err="1"/>
              <a:t>redevabilité</a:t>
            </a:r>
            <a:r>
              <a:rPr lang="es-ES" dirty="0"/>
              <a:t> des </a:t>
            </a:r>
            <a:r>
              <a:rPr lang="es-ES" dirty="0" err="1"/>
              <a:t>programmes</a:t>
            </a:r>
            <a:endParaRPr lang="fr-FR" dirty="0"/>
          </a:p>
          <a:p>
            <a:pPr lvl="1" indent="-241300">
              <a:spcBef>
                <a:spcPts val="0"/>
              </a:spcBef>
              <a:buSzPts val="2600"/>
              <a:buChar char="○"/>
            </a:pPr>
            <a:r>
              <a:rPr lang="fr-FR" dirty="0"/>
              <a:t>impact sur la protection et le bien-être des enfants</a:t>
            </a:r>
            <a:endParaRPr dirty="0"/>
          </a:p>
        </p:txBody>
      </p:sp>
      <p:sp>
        <p:nvSpPr>
          <p:cNvPr id="8" name="ZoneTexte 7">
            <a:extLst>
              <a:ext uri="{FF2B5EF4-FFF2-40B4-BE49-F238E27FC236}">
                <a16:creationId xmlns:a16="http://schemas.microsoft.com/office/drawing/2014/main" id="{143A4369-295A-466B-8F96-3D762829B1E6}"/>
              </a:ext>
            </a:extLst>
          </p:cNvPr>
          <p:cNvSpPr txBox="1"/>
          <p:nvPr/>
        </p:nvSpPr>
        <p:spPr>
          <a:xfrm>
            <a:off x="3607410" y="4347692"/>
            <a:ext cx="7815528" cy="1200329"/>
          </a:xfrm>
          <a:prstGeom prst="rect">
            <a:avLst/>
          </a:prstGeom>
          <a:solidFill>
            <a:srgbClr val="934C83"/>
          </a:solidFill>
        </p:spPr>
        <p:txBody>
          <a:bodyPr wrap="square">
            <a:spAutoFit/>
          </a:bodyPr>
          <a:lstStyle/>
          <a:p>
            <a:pPr algn="ctr"/>
            <a:r>
              <a:rPr lang="fr-FR" sz="2400" dirty="0">
                <a:solidFill>
                  <a:schemeClr val="bg1"/>
                </a:solidFill>
              </a:rPr>
              <a:t>Les SMPE aspirent à opérationnaliser les droits des enfants et des adolescents dans la pratique de la réponse humanitaire. </a:t>
            </a:r>
            <a:endParaRPr lang="es-ES" sz="2400" dirty="0">
              <a:solidFill>
                <a:schemeClr val="bg1"/>
              </a:solidFill>
            </a:endParaRPr>
          </a:p>
        </p:txBody>
      </p:sp>
      <p:pic>
        <p:nvPicPr>
          <p:cNvPr id="7" name="Image 6">
            <a:extLst>
              <a:ext uri="{FF2B5EF4-FFF2-40B4-BE49-F238E27FC236}">
                <a16:creationId xmlns:a16="http://schemas.microsoft.com/office/drawing/2014/main" id="{54D5AEBC-8961-4009-AAE3-0B5012AE4768}"/>
              </a:ext>
            </a:extLst>
          </p:cNvPr>
          <p:cNvPicPr>
            <a:picLocks noChangeAspect="1"/>
          </p:cNvPicPr>
          <p:nvPr/>
        </p:nvPicPr>
        <p:blipFill>
          <a:blip r:embed="rId3"/>
          <a:stretch>
            <a:fillRect/>
          </a:stretch>
        </p:blipFill>
        <p:spPr>
          <a:xfrm>
            <a:off x="695176" y="1970821"/>
            <a:ext cx="2322974" cy="3229500"/>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EF22336C-8176-B5C3-88BF-57F6013B078C}"/>
              </a:ext>
            </a:extLst>
          </p:cNvPr>
          <p:cNvPicPr>
            <a:picLocks noChangeAspect="1"/>
          </p:cNvPicPr>
          <p:nvPr/>
        </p:nvPicPr>
        <p:blipFill>
          <a:blip r:embed="rId4"/>
          <a:stretch>
            <a:fillRect/>
          </a:stretch>
        </p:blipFill>
        <p:spPr>
          <a:xfrm>
            <a:off x="9661064" y="120246"/>
            <a:ext cx="2426773" cy="1753991"/>
          </a:xfrm>
          <a:prstGeom prst="rect">
            <a:avLst/>
          </a:prstGeom>
        </p:spPr>
      </p:pic>
    </p:spTree>
    <p:extLst>
      <p:ext uri="{BB962C8B-B14F-4D97-AF65-F5344CB8AC3E}">
        <p14:creationId xmlns:p14="http://schemas.microsoft.com/office/powerpoint/2010/main" val="4907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9" name="ZoneTexte 8">
            <a:extLst>
              <a:ext uri="{FF2B5EF4-FFF2-40B4-BE49-F238E27FC236}">
                <a16:creationId xmlns:a16="http://schemas.microsoft.com/office/drawing/2014/main" id="{11BEFA5A-6FE6-48C3-836E-CBB252B9C174}"/>
              </a:ext>
            </a:extLst>
          </p:cNvPr>
          <p:cNvSpPr txBox="1"/>
          <p:nvPr/>
        </p:nvSpPr>
        <p:spPr>
          <a:xfrm>
            <a:off x="975632" y="1072634"/>
            <a:ext cx="6098720" cy="707886"/>
          </a:xfrm>
          <a:prstGeom prst="rect">
            <a:avLst/>
          </a:prstGeom>
          <a:noFill/>
        </p:spPr>
        <p:txBody>
          <a:bodyPr wrap="square">
            <a:spAutoFit/>
          </a:bodyPr>
          <a:lstStyle/>
          <a:p>
            <a:r>
              <a:rPr lang="en-US" sz="4000" dirty="0"/>
              <a:t> </a:t>
            </a:r>
            <a:endParaRPr lang="fr-FR" dirty="0"/>
          </a:p>
        </p:txBody>
      </p:sp>
      <p:pic>
        <p:nvPicPr>
          <p:cNvPr id="4" name="Image 3">
            <a:extLst>
              <a:ext uri="{FF2B5EF4-FFF2-40B4-BE49-F238E27FC236}">
                <a16:creationId xmlns:a16="http://schemas.microsoft.com/office/drawing/2014/main" id="{1AC3D80B-3543-42FA-A5EE-5986600F74CA}"/>
              </a:ext>
            </a:extLst>
          </p:cNvPr>
          <p:cNvPicPr>
            <a:picLocks noChangeAspect="1"/>
          </p:cNvPicPr>
          <p:nvPr/>
        </p:nvPicPr>
        <p:blipFill>
          <a:blip r:embed="rId3"/>
          <a:stretch>
            <a:fillRect/>
          </a:stretch>
        </p:blipFill>
        <p:spPr>
          <a:xfrm>
            <a:off x="1913621" y="-144378"/>
            <a:ext cx="10321461" cy="6858000"/>
          </a:xfrm>
          <a:prstGeom prst="rect">
            <a:avLst/>
          </a:prstGeom>
        </p:spPr>
      </p:pic>
      <p:sp>
        <p:nvSpPr>
          <p:cNvPr id="5" name="Rectangle 4">
            <a:extLst>
              <a:ext uri="{FF2B5EF4-FFF2-40B4-BE49-F238E27FC236}">
                <a16:creationId xmlns:a16="http://schemas.microsoft.com/office/drawing/2014/main" id="{04689C39-7F9F-41B3-A224-927DFE2C5FF6}"/>
              </a:ext>
            </a:extLst>
          </p:cNvPr>
          <p:cNvSpPr/>
          <p:nvPr/>
        </p:nvSpPr>
        <p:spPr>
          <a:xfrm>
            <a:off x="2913586" y="621765"/>
            <a:ext cx="1730053" cy="596265"/>
          </a:xfrm>
          <a:prstGeom prst="rect">
            <a:avLst/>
          </a:prstGeom>
          <a:noFill/>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fr-FR"/>
          </a:p>
        </p:txBody>
      </p:sp>
      <p:sp>
        <p:nvSpPr>
          <p:cNvPr id="2" name="ZoneTexte 1">
            <a:extLst>
              <a:ext uri="{FF2B5EF4-FFF2-40B4-BE49-F238E27FC236}">
                <a16:creationId xmlns:a16="http://schemas.microsoft.com/office/drawing/2014/main" id="{6C940A96-BE16-458E-8AAD-FA40097A5AF6}"/>
              </a:ext>
            </a:extLst>
          </p:cNvPr>
          <p:cNvSpPr txBox="1"/>
          <p:nvPr/>
        </p:nvSpPr>
        <p:spPr>
          <a:xfrm rot="16200000">
            <a:off x="-694142" y="3127089"/>
            <a:ext cx="4693685" cy="584775"/>
          </a:xfrm>
          <a:prstGeom prst="rect">
            <a:avLst/>
          </a:prstGeom>
          <a:noFill/>
        </p:spPr>
        <p:txBody>
          <a:bodyPr wrap="square" rtlCol="0">
            <a:spAutoFit/>
          </a:bodyPr>
          <a:lstStyle/>
          <a:p>
            <a:pPr algn="ctr"/>
            <a:r>
              <a:rPr lang="es-ES" sz="3200" b="1" dirty="0">
                <a:solidFill>
                  <a:schemeClr val="accent1">
                    <a:lumMod val="75000"/>
                  </a:schemeClr>
                </a:solidFill>
                <a:latin typeface="Helvetica Neue"/>
                <a:sym typeface="Helvetica Neue"/>
              </a:rPr>
              <a:t>PRESENTATION</a:t>
            </a:r>
          </a:p>
        </p:txBody>
      </p:sp>
    </p:spTree>
    <p:extLst>
      <p:ext uri="{BB962C8B-B14F-4D97-AF65-F5344CB8AC3E}">
        <p14:creationId xmlns:p14="http://schemas.microsoft.com/office/powerpoint/2010/main" val="165252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1351c3ce7f4_0_7"/>
          <p:cNvSpPr txBox="1">
            <a:spLocks noGrp="1"/>
          </p:cNvSpPr>
          <p:nvPr>
            <p:ph type="title"/>
          </p:nvPr>
        </p:nvSpPr>
        <p:spPr>
          <a:xfrm>
            <a:off x="1787857" y="596384"/>
            <a:ext cx="4541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dirty="0" err="1"/>
              <a:t>Travailler</a:t>
            </a:r>
            <a:r>
              <a:rPr lang="en-US" dirty="0"/>
              <a:t> Ensemble</a:t>
            </a:r>
            <a:endParaRPr dirty="0"/>
          </a:p>
        </p:txBody>
      </p:sp>
      <p:sp>
        <p:nvSpPr>
          <p:cNvPr id="209" name="Google Shape;209;g1351c3ce7f4_0_7"/>
          <p:cNvSpPr txBox="1">
            <a:spLocks noGrp="1"/>
          </p:cNvSpPr>
          <p:nvPr>
            <p:ph type="body" idx="1"/>
          </p:nvPr>
        </p:nvSpPr>
        <p:spPr>
          <a:xfrm>
            <a:off x="1787857" y="2325283"/>
            <a:ext cx="3905700" cy="2725500"/>
          </a:xfrm>
          <a:prstGeom prst="rect">
            <a:avLst/>
          </a:prstGeom>
          <a:noFill/>
          <a:ln>
            <a:noFill/>
          </a:ln>
        </p:spPr>
        <p:txBody>
          <a:bodyPr spcFirstLastPara="1" wrap="square" lIns="91425" tIns="45700" rIns="91425" bIns="45700" anchor="t" anchorCtr="0">
            <a:normAutofit fontScale="92500" lnSpcReduction="20000"/>
          </a:bodyPr>
          <a:lstStyle/>
          <a:p>
            <a:pPr lvl="0" indent="-391983">
              <a:buSzPct val="108108"/>
            </a:pPr>
            <a:r>
              <a:rPr lang="fr-FR" dirty="0">
                <a:solidFill>
                  <a:schemeClr val="dk2"/>
                </a:solidFill>
              </a:rPr>
              <a:t>Besoins interconnectés des enfants</a:t>
            </a:r>
          </a:p>
          <a:p>
            <a:pPr lvl="0" indent="-391983">
              <a:buSzPct val="108108"/>
            </a:pPr>
            <a:r>
              <a:rPr lang="fr-FR" dirty="0">
                <a:solidFill>
                  <a:schemeClr val="dk2"/>
                </a:solidFill>
              </a:rPr>
              <a:t>Responsabilité collective = centralité de la protection</a:t>
            </a:r>
          </a:p>
          <a:p>
            <a:pPr lvl="0" indent="-391983">
              <a:buSzPct val="108108"/>
            </a:pPr>
            <a:r>
              <a:rPr lang="fr-FR" dirty="0">
                <a:solidFill>
                  <a:schemeClr val="dk2"/>
                </a:solidFill>
              </a:rPr>
              <a:t>Impact de meilleure qualité</a:t>
            </a:r>
          </a:p>
          <a:p>
            <a:pPr marL="457200" lvl="0" indent="-391983" algn="l" rtl="0">
              <a:lnSpc>
                <a:spcPct val="90000"/>
              </a:lnSpc>
              <a:spcBef>
                <a:spcPts val="1000"/>
              </a:spcBef>
              <a:spcAft>
                <a:spcPts val="0"/>
              </a:spcAft>
              <a:buSzPct val="108108"/>
              <a:buChar char="•"/>
            </a:pPr>
            <a:endParaRPr dirty="0">
              <a:solidFill>
                <a:schemeClr val="dk2"/>
              </a:solidFill>
            </a:endParaRPr>
          </a:p>
          <a:p>
            <a:pPr marL="457200" lvl="0" indent="-228600" algn="l" rtl="0">
              <a:lnSpc>
                <a:spcPct val="90000"/>
              </a:lnSpc>
              <a:spcBef>
                <a:spcPts val="1000"/>
              </a:spcBef>
              <a:spcAft>
                <a:spcPts val="0"/>
              </a:spcAft>
              <a:buSzPct val="108108"/>
              <a:buNone/>
            </a:pPr>
            <a:endParaRPr dirty="0"/>
          </a:p>
        </p:txBody>
      </p:sp>
      <p:pic>
        <p:nvPicPr>
          <p:cNvPr id="212" name="Google Shape;212;g1351c3ce7f4_0_7" descr="Imagen de la pantalla de un celular en la mano&#10;&#10;Descripción generada automáticamente con confianza baja"/>
          <p:cNvPicPr preferRelativeResize="0"/>
          <p:nvPr/>
        </p:nvPicPr>
        <p:blipFill rotWithShape="1">
          <a:blip r:embed="rId3">
            <a:alphaModFix/>
          </a:blip>
          <a:srcRect t="13035" r="-50" b="-13075"/>
          <a:stretch/>
        </p:blipFill>
        <p:spPr>
          <a:xfrm>
            <a:off x="6498489" y="2202686"/>
            <a:ext cx="2757600" cy="1550343"/>
          </a:xfrm>
          <a:prstGeom prst="rect">
            <a:avLst/>
          </a:prstGeom>
          <a:noFill/>
          <a:ln>
            <a:noFill/>
          </a:ln>
        </p:spPr>
      </p:pic>
      <p:pic>
        <p:nvPicPr>
          <p:cNvPr id="214" name="Google Shape;214;g1351c3ce7f4_0_7" descr="Imagen que contiene persona, murciélago, sostener, béisbol&#10;&#10;Descripción generada automáticamente"/>
          <p:cNvPicPr preferRelativeResize="0"/>
          <p:nvPr/>
        </p:nvPicPr>
        <p:blipFill rotWithShape="1">
          <a:blip r:embed="rId4">
            <a:alphaModFix/>
          </a:blip>
          <a:srcRect l="-3768" r="5129"/>
          <a:stretch/>
        </p:blipFill>
        <p:spPr>
          <a:xfrm>
            <a:off x="9281209" y="237146"/>
            <a:ext cx="2519997" cy="3311714"/>
          </a:xfrm>
          <a:prstGeom prst="rect">
            <a:avLst/>
          </a:prstGeom>
          <a:noFill/>
          <a:ln>
            <a:noFill/>
          </a:ln>
        </p:spPr>
      </p:pic>
      <p:pic>
        <p:nvPicPr>
          <p:cNvPr id="3" name="Picture 2">
            <a:extLst>
              <a:ext uri="{FF2B5EF4-FFF2-40B4-BE49-F238E27FC236}">
                <a16:creationId xmlns:a16="http://schemas.microsoft.com/office/drawing/2014/main" id="{47A4C6D3-67DB-92B1-D042-BC3C8C4F1F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3697" y="5408262"/>
            <a:ext cx="4809660" cy="927775"/>
          </a:xfrm>
          <a:prstGeom prst="rect">
            <a:avLst/>
          </a:prstGeom>
        </p:spPr>
      </p:pic>
      <p:pic>
        <p:nvPicPr>
          <p:cNvPr id="5" name="Picture 4">
            <a:extLst>
              <a:ext uri="{FF2B5EF4-FFF2-40B4-BE49-F238E27FC236}">
                <a16:creationId xmlns:a16="http://schemas.microsoft.com/office/drawing/2014/main" id="{AFE5DE7F-0705-A13C-A0D5-0EB30729D4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3369" y="254462"/>
            <a:ext cx="2757599" cy="1954819"/>
          </a:xfrm>
          <a:prstGeom prst="rect">
            <a:avLst/>
          </a:prstGeom>
        </p:spPr>
      </p:pic>
      <p:pic>
        <p:nvPicPr>
          <p:cNvPr id="7" name="Picture 6">
            <a:extLst>
              <a:ext uri="{FF2B5EF4-FFF2-40B4-BE49-F238E27FC236}">
                <a16:creationId xmlns:a16="http://schemas.microsoft.com/office/drawing/2014/main" id="{51D3FFA7-7184-94D5-9A65-BC6CBDDF7F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8445" y="3753029"/>
            <a:ext cx="5302761" cy="3093542"/>
          </a:xfrm>
          <a:prstGeom prst="rect">
            <a:avLst/>
          </a:prstGeom>
        </p:spPr>
      </p:pic>
    </p:spTree>
    <p:extLst>
      <p:ext uri="{BB962C8B-B14F-4D97-AF65-F5344CB8AC3E}">
        <p14:creationId xmlns:p14="http://schemas.microsoft.com/office/powerpoint/2010/main" val="322572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9">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4"/>
                                        </p:tgtEl>
                                        <p:attrNameLst>
                                          <p:attrName>style.visibility</p:attrName>
                                        </p:attrNameLst>
                                      </p:cBhvr>
                                      <p:to>
                                        <p:strVal val="visible"/>
                                      </p:to>
                                    </p:set>
                                  </p:childTnLst>
                                </p:cTn>
                              </p:par>
                              <p:par>
                                <p:cTn id="17" presetID="2" presetClass="entr" presetSubtype="4" fill="hold" nodeType="withEffect">
                                  <p:stCondLst>
                                    <p:cond delay="0"/>
                                  </p:stCondLst>
                                  <p:childTnLst>
                                    <p:set>
                                      <p:cBhvr>
                                        <p:cTn id="18" dur="1" fill="hold">
                                          <p:stCondLst>
                                            <p:cond delay="0"/>
                                          </p:stCondLst>
                                        </p:cTn>
                                        <p:tgtEl>
                                          <p:spTgt spid="212"/>
                                        </p:tgtEl>
                                        <p:attrNameLst>
                                          <p:attrName>style.visibility</p:attrName>
                                        </p:attrNameLst>
                                      </p:cBhvr>
                                      <p:to>
                                        <p:strVal val="visible"/>
                                      </p:to>
                                    </p:set>
                                    <p:anim calcmode="lin" valueType="num">
                                      <p:cBhvr additive="base">
                                        <p:cTn id="19" dur="500"/>
                                        <p:tgtEl>
                                          <p:spTgt spid="2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1"/>
          <p:cNvSpPr txBox="1">
            <a:spLocks noGrp="1"/>
          </p:cNvSpPr>
          <p:nvPr>
            <p:ph type="title"/>
          </p:nvPr>
        </p:nvSpPr>
        <p:spPr>
          <a:xfrm>
            <a:off x="838200" y="365125"/>
            <a:ext cx="935667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3"/>
              </a:buClr>
              <a:buSzPts val="3200"/>
              <a:buFont typeface="Helvetica Neue"/>
              <a:buNone/>
            </a:pPr>
            <a:r>
              <a:rPr lang="en-US" dirty="0"/>
              <a:t>Une introduction au Standard 25</a:t>
            </a:r>
            <a:endParaRPr dirty="0"/>
          </a:p>
        </p:txBody>
      </p:sp>
      <p:sp>
        <p:nvSpPr>
          <p:cNvPr id="221" name="Google Shape;221;p11"/>
          <p:cNvSpPr txBox="1">
            <a:spLocks noGrp="1"/>
          </p:cNvSpPr>
          <p:nvPr>
            <p:ph type="body" idx="1"/>
          </p:nvPr>
        </p:nvSpPr>
        <p:spPr>
          <a:xfrm>
            <a:off x="838200" y="1825625"/>
            <a:ext cx="11049000" cy="4351338"/>
          </a:xfrm>
          <a:prstGeom prst="rect">
            <a:avLst/>
          </a:prstGeom>
          <a:noFill/>
          <a:ln>
            <a:noFill/>
          </a:ln>
        </p:spPr>
        <p:txBody>
          <a:bodyPr spcFirstLastPara="1" wrap="square" lIns="91425" tIns="45700" rIns="91425" bIns="45700" anchor="t" anchorCtr="0">
            <a:normAutofit/>
          </a:bodyPr>
          <a:lstStyle/>
          <a:p>
            <a:pPr lvl="0"/>
            <a:r>
              <a:rPr lang="fr-FR" dirty="0">
                <a:solidFill>
                  <a:schemeClr val="dk2"/>
                </a:solidFill>
              </a:rPr>
              <a:t>Besoins interconnectés des enfants</a:t>
            </a:r>
          </a:p>
          <a:p>
            <a:pPr lvl="0"/>
            <a:r>
              <a:rPr lang="fr-FR" dirty="0">
                <a:solidFill>
                  <a:schemeClr val="dk2"/>
                </a:solidFill>
              </a:rPr>
              <a:t>Responsabilité collective = centralité de la protection</a:t>
            </a:r>
          </a:p>
          <a:p>
            <a:pPr lvl="0"/>
            <a:r>
              <a:rPr lang="fr-FR" dirty="0">
                <a:solidFill>
                  <a:schemeClr val="dk2"/>
                </a:solidFill>
              </a:rPr>
              <a:t>Impact de meilleure qualité</a:t>
            </a:r>
          </a:p>
          <a:p>
            <a:pPr marL="457200" lvl="0" indent="-228600" algn="l" rtl="0">
              <a:lnSpc>
                <a:spcPct val="90000"/>
              </a:lnSpc>
              <a:spcBef>
                <a:spcPts val="1000"/>
              </a:spcBef>
              <a:spcAft>
                <a:spcPts val="0"/>
              </a:spcAft>
              <a:buSzPts val="2800"/>
              <a:buNone/>
            </a:pPr>
            <a:endParaRPr lang="fr-FR" dirty="0">
              <a:solidFill>
                <a:schemeClr val="dk2"/>
              </a:solidFill>
            </a:endParaRPr>
          </a:p>
          <a:p>
            <a:pPr marL="342900" lvl="0" indent="-342900">
              <a:buClr>
                <a:schemeClr val="accent3"/>
              </a:buClr>
            </a:pPr>
            <a:r>
              <a:rPr lang="fr-FR" dirty="0">
                <a:solidFill>
                  <a:schemeClr val="dk2"/>
                </a:solidFill>
              </a:rPr>
              <a:t>Lien avec l'abandon scolaire, la séparation familiale ou le travail, l'exploitation ou la violence envers les enfants</a:t>
            </a:r>
          </a:p>
          <a:p>
            <a:pPr marL="342900" lvl="0" indent="-342900">
              <a:buClr>
                <a:schemeClr val="accent3"/>
              </a:buClr>
            </a:pPr>
            <a:r>
              <a:rPr lang="fr-FR" dirty="0">
                <a:solidFill>
                  <a:schemeClr val="dk2"/>
                </a:solidFill>
              </a:rPr>
              <a:t>Population et vulnérabilité</a:t>
            </a:r>
          </a:p>
          <a:p>
            <a:pPr marL="0" lvl="0" indent="0" algn="l" rtl="0">
              <a:lnSpc>
                <a:spcPct val="90000"/>
              </a:lnSpc>
              <a:spcBef>
                <a:spcPts val="1000"/>
              </a:spcBef>
              <a:spcAft>
                <a:spcPts val="0"/>
              </a:spcAft>
              <a:buClr>
                <a:schemeClr val="accent3"/>
              </a:buClr>
              <a:buSzPts val="2800"/>
              <a:buNone/>
            </a:pPr>
            <a:endParaRPr lang="fr-FR" dirty="0">
              <a:solidFill>
                <a:schemeClr val="dk2"/>
              </a:solidFill>
            </a:endParaRPr>
          </a:p>
          <a:p>
            <a:pPr marL="457200" lvl="0" indent="-279400" algn="l" rtl="0">
              <a:lnSpc>
                <a:spcPct val="90000"/>
              </a:lnSpc>
              <a:spcBef>
                <a:spcPts val="0"/>
              </a:spcBef>
              <a:spcAft>
                <a:spcPts val="0"/>
              </a:spcAft>
              <a:buClr>
                <a:schemeClr val="accent3"/>
              </a:buClr>
              <a:buSzPts val="2800"/>
              <a:buNone/>
            </a:pPr>
            <a:endParaRPr lang="fr-FR" sz="2800" dirty="0">
              <a:solidFill>
                <a:schemeClr val="dk2"/>
              </a:solidFill>
            </a:endParaRPr>
          </a:p>
          <a:p>
            <a:pPr marL="457200" lvl="0" indent="-279400" algn="l" rtl="0">
              <a:lnSpc>
                <a:spcPct val="90000"/>
              </a:lnSpc>
              <a:spcBef>
                <a:spcPts val="0"/>
              </a:spcBef>
              <a:spcAft>
                <a:spcPts val="0"/>
              </a:spcAft>
              <a:buClr>
                <a:schemeClr val="accent3"/>
              </a:buClr>
              <a:buSzPts val="2800"/>
              <a:buNone/>
            </a:pPr>
            <a:endParaRPr dirty="0">
              <a:solidFill>
                <a:schemeClr val="dk2"/>
              </a:solidFill>
            </a:endParaRPr>
          </a:p>
          <a:p>
            <a:pPr marL="457200" lvl="0" indent="-228600" algn="l" rtl="0">
              <a:lnSpc>
                <a:spcPct val="90000"/>
              </a:lnSpc>
              <a:spcBef>
                <a:spcPts val="1000"/>
              </a:spcBef>
              <a:spcAft>
                <a:spcPts val="0"/>
              </a:spcAft>
              <a:buSzPts val="2800"/>
              <a:buNone/>
            </a:pPr>
            <a:endParaRPr dirty="0"/>
          </a:p>
        </p:txBody>
      </p:sp>
      <p:pic>
        <p:nvPicPr>
          <p:cNvPr id="222" name="Google Shape;222;p11"/>
          <p:cNvPicPr preferRelativeResize="0"/>
          <p:nvPr/>
        </p:nvPicPr>
        <p:blipFill rotWithShape="1">
          <a:blip r:embed="rId3">
            <a:alphaModFix/>
          </a:blip>
          <a:srcRect/>
          <a:stretch/>
        </p:blipFill>
        <p:spPr>
          <a:xfrm>
            <a:off x="8823159" y="1226543"/>
            <a:ext cx="1563802" cy="928290"/>
          </a:xfrm>
          <a:prstGeom prst="rect">
            <a:avLst/>
          </a:prstGeom>
          <a:noFill/>
          <a:ln>
            <a:noFill/>
          </a:ln>
        </p:spPr>
      </p:pic>
      <p:pic>
        <p:nvPicPr>
          <p:cNvPr id="223" name="Google Shape;223;p11"/>
          <p:cNvPicPr preferRelativeResize="0"/>
          <p:nvPr/>
        </p:nvPicPr>
        <p:blipFill rotWithShape="1">
          <a:blip r:embed="rId4">
            <a:alphaModFix/>
          </a:blip>
          <a:srcRect/>
          <a:stretch/>
        </p:blipFill>
        <p:spPr>
          <a:xfrm>
            <a:off x="11188601" y="4477302"/>
            <a:ext cx="822336" cy="1197224"/>
          </a:xfrm>
          <a:prstGeom prst="rect">
            <a:avLst/>
          </a:prstGeom>
          <a:noFill/>
          <a:ln>
            <a:noFill/>
          </a:ln>
        </p:spPr>
      </p:pic>
      <p:grpSp>
        <p:nvGrpSpPr>
          <p:cNvPr id="224" name="Google Shape;224;p11"/>
          <p:cNvGrpSpPr/>
          <p:nvPr/>
        </p:nvGrpSpPr>
        <p:grpSpPr>
          <a:xfrm rot="2635041">
            <a:off x="10401157" y="5528860"/>
            <a:ext cx="979340" cy="1040548"/>
            <a:chOff x="10883591" y="5571442"/>
            <a:chExt cx="979340" cy="1040548"/>
          </a:xfrm>
        </p:grpSpPr>
        <p:pic>
          <p:nvPicPr>
            <p:cNvPr id="225" name="Google Shape;225;p11"/>
            <p:cNvPicPr preferRelativeResize="0"/>
            <p:nvPr/>
          </p:nvPicPr>
          <p:blipFill rotWithShape="1">
            <a:blip r:embed="rId5">
              <a:alphaModFix/>
            </a:blip>
            <a:srcRect/>
            <a:stretch/>
          </p:blipFill>
          <p:spPr>
            <a:xfrm>
              <a:off x="10883591" y="5571442"/>
              <a:ext cx="979340" cy="1040548"/>
            </a:xfrm>
            <a:prstGeom prst="rect">
              <a:avLst/>
            </a:prstGeom>
            <a:noFill/>
            <a:ln>
              <a:noFill/>
            </a:ln>
          </p:spPr>
        </p:pic>
        <p:pic>
          <p:nvPicPr>
            <p:cNvPr id="226" name="Google Shape;226;p11" descr="Point d’interrogation"/>
            <p:cNvPicPr preferRelativeResize="0"/>
            <p:nvPr/>
          </p:nvPicPr>
          <p:blipFill rotWithShape="1">
            <a:blip r:embed="rId6">
              <a:alphaModFix/>
            </a:blip>
            <a:srcRect/>
            <a:stretch/>
          </p:blipFill>
          <p:spPr>
            <a:xfrm>
              <a:off x="11005748" y="5727562"/>
              <a:ext cx="735026" cy="735026"/>
            </a:xfrm>
            <a:prstGeom prst="rect">
              <a:avLst/>
            </a:prstGeom>
            <a:noFill/>
            <a:ln>
              <a:noFill/>
            </a:ln>
          </p:spPr>
        </p:pic>
      </p:grpSp>
      <p:sp>
        <p:nvSpPr>
          <p:cNvPr id="227" name="Google Shape;227;p11"/>
          <p:cNvSpPr txBox="1"/>
          <p:nvPr/>
        </p:nvSpPr>
        <p:spPr>
          <a:xfrm>
            <a:off x="5740400" y="5334598"/>
            <a:ext cx="4816833" cy="1569620"/>
          </a:xfrm>
          <a:prstGeom prst="rect">
            <a:avLst/>
          </a:prstGeom>
          <a:noFill/>
          <a:ln>
            <a:noFill/>
          </a:ln>
        </p:spPr>
        <p:txBody>
          <a:bodyPr spcFirstLastPara="1" wrap="square" lIns="91425" tIns="45700" rIns="91425" bIns="45700" anchor="t" anchorCtr="0">
            <a:spAutoFit/>
          </a:bodyPr>
          <a:lstStyle/>
          <a:p>
            <a:pPr lvl="0"/>
            <a:r>
              <a:rPr lang="fr-FR" sz="2400" dirty="0"/>
              <a:t>Quels groupes sont confrontés à la fois à des risques liés à la protection de l'enfance et à la nutrition ?</a:t>
            </a:r>
          </a:p>
        </p:txBody>
      </p:sp>
      <p:pic>
        <p:nvPicPr>
          <p:cNvPr id="228" name="Google Shape;228;p11"/>
          <p:cNvPicPr preferRelativeResize="0"/>
          <p:nvPr/>
        </p:nvPicPr>
        <p:blipFill rotWithShape="1">
          <a:blip r:embed="rId7">
            <a:alphaModFix/>
          </a:blip>
          <a:srcRect/>
          <a:stretch/>
        </p:blipFill>
        <p:spPr>
          <a:xfrm>
            <a:off x="0" y="5524051"/>
            <a:ext cx="1435174" cy="11684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6"/>
          <p:cNvSpPr txBox="1">
            <a:spLocks noGrp="1"/>
          </p:cNvSpPr>
          <p:nvPr>
            <p:ph type="body" idx="1"/>
          </p:nvPr>
        </p:nvSpPr>
        <p:spPr>
          <a:xfrm>
            <a:off x="1187693" y="1374336"/>
            <a:ext cx="4727608" cy="3381667"/>
          </a:xfrm>
          <a:prstGeom prst="rect">
            <a:avLst/>
          </a:prstGeom>
          <a:noFill/>
          <a:ln>
            <a:noFill/>
          </a:ln>
        </p:spPr>
        <p:txBody>
          <a:bodyPr spcFirstLastPara="1" wrap="square" lIns="91425" tIns="45700" rIns="91425" bIns="45700" anchor="t" anchorCtr="0">
            <a:normAutofit/>
          </a:bodyPr>
          <a:lstStyle/>
          <a:p>
            <a:pPr marL="50800" lvl="0" indent="0" algn="ctr">
              <a:buSzPct val="126126"/>
              <a:buNone/>
            </a:pPr>
            <a:r>
              <a:rPr lang="fr-FR" sz="2400" dirty="0">
                <a:solidFill>
                  <a:schemeClr val="dk2"/>
                </a:solidFill>
              </a:rPr>
              <a:t>" Les enfants et les personnes qui en ont la charge, en particulier les femmes et les filles enceintes et allaitantes, ont accès à des services de nutrition sûrs, adéquats et appropriés ".</a:t>
            </a:r>
          </a:p>
        </p:txBody>
      </p:sp>
      <p:sp>
        <p:nvSpPr>
          <p:cNvPr id="235" name="Google Shape;235;p6"/>
          <p:cNvSpPr txBox="1">
            <a:spLocks noGrp="1"/>
          </p:cNvSpPr>
          <p:nvPr>
            <p:ph type="body" idx="2"/>
          </p:nvPr>
        </p:nvSpPr>
        <p:spPr>
          <a:xfrm>
            <a:off x="6307654" y="2281759"/>
            <a:ext cx="5679610" cy="4330656"/>
          </a:xfrm>
          <a:prstGeom prst="rect">
            <a:avLst/>
          </a:prstGeom>
          <a:noFill/>
          <a:ln>
            <a:noFill/>
          </a:ln>
        </p:spPr>
        <p:txBody>
          <a:bodyPr spcFirstLastPara="1" wrap="square" lIns="91425" tIns="45700" rIns="91425" bIns="45700" anchor="t" anchorCtr="0">
            <a:normAutofit fontScale="92500" lnSpcReduction="20000"/>
          </a:bodyPr>
          <a:lstStyle/>
          <a:p>
            <a:pPr lvl="0">
              <a:buSzPct val="108108"/>
            </a:pPr>
            <a:r>
              <a:rPr lang="fr-FR" dirty="0">
                <a:solidFill>
                  <a:schemeClr val="dk2"/>
                </a:solidFill>
              </a:rPr>
              <a:t>Évaluation des risques ;</a:t>
            </a:r>
          </a:p>
          <a:p>
            <a:pPr lvl="0">
              <a:buSzPct val="108108"/>
            </a:pPr>
            <a:r>
              <a:rPr lang="fr-FR" dirty="0">
                <a:solidFill>
                  <a:schemeClr val="dk2"/>
                </a:solidFill>
              </a:rPr>
              <a:t>Gestion des cas ;</a:t>
            </a:r>
          </a:p>
          <a:p>
            <a:pPr lvl="0">
              <a:buSzPct val="108108"/>
            </a:pPr>
            <a:r>
              <a:rPr lang="fr-FR" dirty="0">
                <a:solidFill>
                  <a:schemeClr val="dk2"/>
                </a:solidFill>
              </a:rPr>
              <a:t>Soutien holistique ;</a:t>
            </a:r>
          </a:p>
          <a:p>
            <a:pPr lvl="0">
              <a:buSzPct val="108108"/>
            </a:pPr>
            <a:r>
              <a:rPr lang="fr-FR" dirty="0">
                <a:solidFill>
                  <a:schemeClr val="dk2"/>
                </a:solidFill>
              </a:rPr>
              <a:t>Prise en charge et soins appropriés ;</a:t>
            </a:r>
          </a:p>
          <a:p>
            <a:pPr lvl="0">
              <a:buSzPct val="108108"/>
            </a:pPr>
            <a:r>
              <a:rPr lang="fr-FR" dirty="0">
                <a:solidFill>
                  <a:schemeClr val="dk2"/>
                </a:solidFill>
              </a:rPr>
              <a:t>Alimentation thérapeutique, complémentaire ou généralisée et parentalité positive ; </a:t>
            </a:r>
            <a:endParaRPr lang="fr-FR" dirty="0"/>
          </a:p>
          <a:p>
            <a:pPr lvl="0">
              <a:buSzPct val="108108"/>
            </a:pPr>
            <a:r>
              <a:rPr lang="fr-FR" dirty="0">
                <a:solidFill>
                  <a:schemeClr val="dk2"/>
                </a:solidFill>
              </a:rPr>
              <a:t>Espaces multi-usages ;</a:t>
            </a:r>
          </a:p>
          <a:p>
            <a:pPr lvl="0">
              <a:buSzPct val="108108"/>
            </a:pPr>
            <a:r>
              <a:rPr lang="fr-FR" dirty="0">
                <a:solidFill>
                  <a:schemeClr val="dk2"/>
                </a:solidFill>
              </a:rPr>
              <a:t>Référencement vers des services appropriés et multisectoriels</a:t>
            </a:r>
            <a:r>
              <a:rPr lang="fr-FR" dirty="0"/>
              <a:t>.</a:t>
            </a:r>
            <a:endParaRPr lang="fr-FR" dirty="0">
              <a:solidFill>
                <a:schemeClr val="dk2"/>
              </a:solidFill>
            </a:endParaRPr>
          </a:p>
        </p:txBody>
      </p:sp>
      <p:sp>
        <p:nvSpPr>
          <p:cNvPr id="236" name="Google Shape;236;p6"/>
          <p:cNvSpPr txBox="1">
            <a:spLocks noGrp="1"/>
          </p:cNvSpPr>
          <p:nvPr>
            <p:ph type="title"/>
          </p:nvPr>
        </p:nvSpPr>
        <p:spPr>
          <a:xfrm>
            <a:off x="6372148" y="1269010"/>
            <a:ext cx="5403461" cy="1012750"/>
          </a:xfrm>
          <a:prstGeom prst="rect">
            <a:avLst/>
          </a:prstGeom>
          <a:noFill/>
          <a:ln>
            <a:noFill/>
          </a:ln>
        </p:spPr>
        <p:txBody>
          <a:bodyPr spcFirstLastPara="1" wrap="square" lIns="91425" tIns="45700" rIns="91425" bIns="45700" anchor="ctr" anchorCtr="0">
            <a:normAutofit/>
          </a:bodyPr>
          <a:lstStyle/>
          <a:p>
            <a:pPr lvl="0"/>
            <a:r>
              <a:rPr lang="en-US" sz="3200" dirty="0"/>
              <a:t>Actions </a:t>
            </a:r>
            <a:r>
              <a:rPr lang="fr-FR" sz="3200" dirty="0"/>
              <a:t>conjointes</a:t>
            </a:r>
          </a:p>
        </p:txBody>
      </p:sp>
      <p:pic>
        <p:nvPicPr>
          <p:cNvPr id="237" name="Google Shape;237;p6"/>
          <p:cNvPicPr preferRelativeResize="0"/>
          <p:nvPr/>
        </p:nvPicPr>
        <p:blipFill rotWithShape="1">
          <a:blip r:embed="rId3">
            <a:alphaModFix/>
          </a:blip>
          <a:srcRect/>
          <a:stretch/>
        </p:blipFill>
        <p:spPr>
          <a:xfrm>
            <a:off x="2567196" y="734779"/>
            <a:ext cx="1968601" cy="468000"/>
          </a:xfrm>
          <a:prstGeom prst="rect">
            <a:avLst/>
          </a:prstGeom>
          <a:noFill/>
          <a:ln>
            <a:noFill/>
          </a:ln>
        </p:spPr>
      </p:pic>
      <p:pic>
        <p:nvPicPr>
          <p:cNvPr id="238" name="Google Shape;238;p6"/>
          <p:cNvPicPr preferRelativeResize="0"/>
          <p:nvPr/>
        </p:nvPicPr>
        <p:blipFill rotWithShape="1">
          <a:blip r:embed="rId4">
            <a:alphaModFix/>
          </a:blip>
          <a:srcRect/>
          <a:stretch/>
        </p:blipFill>
        <p:spPr>
          <a:xfrm>
            <a:off x="7656205" y="431398"/>
            <a:ext cx="1491254" cy="942938"/>
          </a:xfrm>
          <a:prstGeom prst="rect">
            <a:avLst/>
          </a:prstGeom>
          <a:noFill/>
          <a:ln>
            <a:noFill/>
          </a:ln>
        </p:spPr>
      </p:pic>
      <p:pic>
        <p:nvPicPr>
          <p:cNvPr id="239" name="Google Shape;239;p6"/>
          <p:cNvPicPr preferRelativeResize="0"/>
          <p:nvPr/>
        </p:nvPicPr>
        <p:blipFill rotWithShape="1">
          <a:blip r:embed="rId5">
            <a:alphaModFix/>
          </a:blip>
          <a:srcRect/>
          <a:stretch/>
        </p:blipFill>
        <p:spPr>
          <a:xfrm>
            <a:off x="2425283" y="3807211"/>
            <a:ext cx="1968601" cy="280520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40" name="Google Shape;240;p6"/>
          <p:cNvPicPr preferRelativeResize="0"/>
          <p:nvPr/>
        </p:nvPicPr>
        <p:blipFill rotWithShape="1">
          <a:blip r:embed="rId6">
            <a:alphaModFix/>
          </a:blip>
          <a:srcRect/>
          <a:stretch/>
        </p:blipFill>
        <p:spPr>
          <a:xfrm>
            <a:off x="111175" y="5666701"/>
            <a:ext cx="1305475" cy="10628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5">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57"/>
          <p:cNvSpPr txBox="1">
            <a:spLocks noGrp="1"/>
          </p:cNvSpPr>
          <p:nvPr>
            <p:ph type="title"/>
          </p:nvPr>
        </p:nvSpPr>
        <p:spPr>
          <a:xfrm>
            <a:off x="838200" y="365125"/>
            <a:ext cx="5257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ct val="111111"/>
              <a:buNone/>
            </a:pPr>
            <a:r>
              <a:rPr lang="fr-FR" dirty="0"/>
              <a:t>Interventions de réponse intégrée</a:t>
            </a:r>
          </a:p>
        </p:txBody>
      </p:sp>
      <p:sp>
        <p:nvSpPr>
          <p:cNvPr id="247" name="Google Shape;247;p5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1000"/>
              </a:spcBef>
              <a:spcAft>
                <a:spcPts val="0"/>
              </a:spcAft>
              <a:buSzPts val="2800"/>
              <a:buFont typeface="Arial"/>
              <a:buChar char="•"/>
            </a:pPr>
            <a:r>
              <a:rPr lang="fr-FR" dirty="0"/>
              <a:t>Mobilisation communautaire</a:t>
            </a:r>
          </a:p>
          <a:p>
            <a:pPr marL="457200" lvl="0" indent="-406400" algn="l" rtl="0">
              <a:lnSpc>
                <a:spcPct val="90000"/>
              </a:lnSpc>
              <a:spcBef>
                <a:spcPts val="1000"/>
              </a:spcBef>
              <a:spcAft>
                <a:spcPts val="0"/>
              </a:spcAft>
              <a:buSzPts val="2800"/>
              <a:buFont typeface="Arial"/>
              <a:buChar char="•"/>
            </a:pPr>
            <a:r>
              <a:rPr lang="fr-FR" dirty="0"/>
              <a:t>Groupes de soutien entre mères </a:t>
            </a:r>
          </a:p>
          <a:p>
            <a:pPr marL="457200" lvl="0" indent="-406400" algn="l" rtl="0">
              <a:lnSpc>
                <a:spcPct val="90000"/>
              </a:lnSpc>
              <a:spcBef>
                <a:spcPts val="1000"/>
              </a:spcBef>
              <a:spcAft>
                <a:spcPts val="0"/>
              </a:spcAft>
              <a:buSzPts val="2800"/>
              <a:buFont typeface="Arial"/>
              <a:buChar char="•"/>
            </a:pPr>
            <a:r>
              <a:rPr lang="fr-FR" dirty="0"/>
              <a:t>Activités de stimulation psychosociale </a:t>
            </a:r>
          </a:p>
          <a:p>
            <a:pPr marL="457200" lvl="0" indent="-406400" algn="l" rtl="0">
              <a:lnSpc>
                <a:spcPct val="90000"/>
              </a:lnSpc>
              <a:spcBef>
                <a:spcPts val="1000"/>
              </a:spcBef>
              <a:spcAft>
                <a:spcPts val="0"/>
              </a:spcAft>
              <a:buSzPts val="2800"/>
              <a:buFont typeface="Arial"/>
              <a:buChar char="•"/>
            </a:pPr>
            <a:r>
              <a:rPr lang="fr-FR" dirty="0"/>
              <a:t>Programmes de sensibilisation à l'alimentation infantile</a:t>
            </a:r>
          </a:p>
        </p:txBody>
      </p:sp>
      <p:sp>
        <p:nvSpPr>
          <p:cNvPr id="248" name="Google Shape;248;p57"/>
          <p:cNvSpPr txBox="1">
            <a:spLocks noGrp="1"/>
          </p:cNvSpPr>
          <p:nvPr>
            <p:ph type="body" idx="2"/>
          </p:nvPr>
        </p:nvSpPr>
        <p:spPr>
          <a:xfrm>
            <a:off x="6858000" y="2506662"/>
            <a:ext cx="5052060" cy="3670301"/>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1000"/>
              </a:spcBef>
              <a:spcAft>
                <a:spcPts val="0"/>
              </a:spcAft>
              <a:buSzPts val="2800"/>
              <a:buChar char="•"/>
            </a:pPr>
            <a:r>
              <a:rPr lang="fr-FR" dirty="0"/>
              <a:t>Sensibilisation</a:t>
            </a:r>
          </a:p>
          <a:p>
            <a:pPr marL="457200" lvl="0" indent="-406400" algn="l" rtl="0">
              <a:lnSpc>
                <a:spcPct val="90000"/>
              </a:lnSpc>
              <a:spcBef>
                <a:spcPts val="1000"/>
              </a:spcBef>
              <a:spcAft>
                <a:spcPts val="0"/>
              </a:spcAft>
              <a:buSzPts val="2800"/>
              <a:buChar char="•"/>
            </a:pPr>
            <a:r>
              <a:rPr lang="fr-FR" dirty="0"/>
              <a:t>Formation</a:t>
            </a:r>
          </a:p>
          <a:p>
            <a:pPr marL="457200" lvl="0" indent="-406400" algn="l" rtl="0">
              <a:lnSpc>
                <a:spcPct val="90000"/>
              </a:lnSpc>
              <a:spcBef>
                <a:spcPts val="1000"/>
              </a:spcBef>
              <a:spcAft>
                <a:spcPts val="0"/>
              </a:spcAft>
              <a:buSzPts val="2800"/>
              <a:buChar char="•"/>
            </a:pPr>
            <a:r>
              <a:rPr lang="fr-FR" dirty="0"/>
              <a:t>Mécanismes de retour d'information et de rapport adaptés aux enfants, </a:t>
            </a:r>
            <a:r>
              <a:rPr lang="fr-FR" dirty="0">
                <a:solidFill>
                  <a:schemeClr val="bg2"/>
                </a:solidFill>
              </a:rPr>
              <a:t>accessibles</a:t>
            </a:r>
            <a:r>
              <a:rPr lang="fr-FR" dirty="0"/>
              <a:t> et confidentiels</a:t>
            </a:r>
          </a:p>
          <a:p>
            <a:pPr marL="457200" lvl="0" indent="-406400" algn="l" rtl="0">
              <a:lnSpc>
                <a:spcPct val="90000"/>
              </a:lnSpc>
              <a:spcBef>
                <a:spcPts val="1000"/>
              </a:spcBef>
              <a:spcAft>
                <a:spcPts val="0"/>
              </a:spcAft>
              <a:buSzPts val="2800"/>
              <a:buChar char="•"/>
            </a:pPr>
            <a:r>
              <a:rPr lang="fr-FR" dirty="0"/>
              <a:t>Sauvegarde</a:t>
            </a:r>
          </a:p>
          <a:p>
            <a:pPr marL="457200" lvl="0" indent="-228600" algn="l" rtl="0">
              <a:lnSpc>
                <a:spcPct val="90000"/>
              </a:lnSpc>
              <a:spcBef>
                <a:spcPts val="1000"/>
              </a:spcBef>
              <a:spcAft>
                <a:spcPts val="0"/>
              </a:spcAft>
              <a:buSzPts val="2800"/>
              <a:buNone/>
            </a:pPr>
            <a:endParaRPr dirty="0"/>
          </a:p>
        </p:txBody>
      </p:sp>
      <p:pic>
        <p:nvPicPr>
          <p:cNvPr id="249" name="Google Shape;249;p57"/>
          <p:cNvPicPr preferRelativeResize="0"/>
          <p:nvPr/>
        </p:nvPicPr>
        <p:blipFill rotWithShape="1">
          <a:blip r:embed="rId3">
            <a:alphaModFix/>
          </a:blip>
          <a:srcRect/>
          <a:stretch/>
        </p:blipFill>
        <p:spPr>
          <a:xfrm>
            <a:off x="11011171" y="5485114"/>
            <a:ext cx="685257" cy="961406"/>
          </a:xfrm>
          <a:prstGeom prst="rect">
            <a:avLst/>
          </a:prstGeom>
          <a:noFill/>
          <a:ln>
            <a:noFill/>
          </a:ln>
        </p:spPr>
      </p:pic>
      <p:pic>
        <p:nvPicPr>
          <p:cNvPr id="250" name="Google Shape;250;p57"/>
          <p:cNvPicPr preferRelativeResize="0"/>
          <p:nvPr/>
        </p:nvPicPr>
        <p:blipFill rotWithShape="1">
          <a:blip r:embed="rId4">
            <a:alphaModFix/>
          </a:blip>
          <a:srcRect/>
          <a:stretch/>
        </p:blipFill>
        <p:spPr>
          <a:xfrm>
            <a:off x="0" y="5524051"/>
            <a:ext cx="1435174" cy="116846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8729B3-82FC-314D-A205-F7428223F3E8}"/>
              </a:ext>
            </a:extLst>
          </p:cNvPr>
          <p:cNvSpPr>
            <a:spLocks noGrp="1"/>
          </p:cNvSpPr>
          <p:nvPr>
            <p:ph type="title"/>
          </p:nvPr>
        </p:nvSpPr>
        <p:spPr>
          <a:xfrm>
            <a:off x="678402" y="147914"/>
            <a:ext cx="10515600" cy="1325563"/>
          </a:xfrm>
        </p:spPr>
        <p:txBody>
          <a:bodyPr/>
          <a:lstStyle/>
          <a:p>
            <a:r>
              <a:rPr lang="en-GB" dirty="0" err="1"/>
              <a:t>Exemples</a:t>
            </a:r>
            <a:r>
              <a:rPr lang="en-GB" dirty="0"/>
              <a:t> de la </a:t>
            </a:r>
            <a:r>
              <a:rPr lang="en-GB" dirty="0" err="1"/>
              <a:t>Régi</a:t>
            </a:r>
            <a:r>
              <a:rPr lang="es-ES" dirty="0"/>
              <a:t>o</a:t>
            </a:r>
            <a:r>
              <a:rPr lang="en-GB" dirty="0"/>
              <a:t>n</a:t>
            </a:r>
          </a:p>
        </p:txBody>
      </p:sp>
      <p:sp>
        <p:nvSpPr>
          <p:cNvPr id="8" name="TextBox 7">
            <a:extLst>
              <a:ext uri="{FF2B5EF4-FFF2-40B4-BE49-F238E27FC236}">
                <a16:creationId xmlns:a16="http://schemas.microsoft.com/office/drawing/2014/main" id="{91A1A334-6B7B-4644-A374-008FFE228989}"/>
              </a:ext>
            </a:extLst>
          </p:cNvPr>
          <p:cNvSpPr txBox="1"/>
          <p:nvPr/>
        </p:nvSpPr>
        <p:spPr>
          <a:xfrm>
            <a:off x="678402" y="3709169"/>
            <a:ext cx="3118010" cy="2862322"/>
          </a:xfrm>
          <a:prstGeom prst="rect">
            <a:avLst/>
          </a:prstGeom>
          <a:noFill/>
        </p:spPr>
        <p:txBody>
          <a:bodyPr wrap="square" rtlCol="0">
            <a:spAutoFit/>
          </a:bodyPr>
          <a:lstStyle/>
          <a:p>
            <a:pPr algn="ctr"/>
            <a:r>
              <a:rPr lang="es-ES" dirty="0"/>
              <a:t>[NOM DU PAYS] </a:t>
            </a:r>
          </a:p>
          <a:p>
            <a:pPr marL="285750" indent="-285750" algn="ctr">
              <a:buFont typeface="Arial" panose="020B0604020202020204" pitchFamily="34" charset="0"/>
              <a:buChar char="•"/>
            </a:pPr>
            <a:r>
              <a:rPr lang="fr-FR" dirty="0"/>
              <a:t>Ajoutez une courte phrase d'introduction sur un programme / projet spécifique en utilisant le Standard X </a:t>
            </a:r>
          </a:p>
          <a:p>
            <a:pPr marL="285750" indent="-285750" algn="ctr">
              <a:buFont typeface="Arial" panose="020B0604020202020204" pitchFamily="34" charset="0"/>
              <a:buChar char="•"/>
            </a:pPr>
            <a:r>
              <a:rPr lang="fr-FR" dirty="0"/>
              <a:t>Ajouter le nom des organisations</a:t>
            </a:r>
          </a:p>
          <a:p>
            <a:pPr marL="285750" indent="-285750" algn="ctr">
              <a:buFont typeface="Arial" panose="020B0604020202020204" pitchFamily="34" charset="0"/>
              <a:buChar char="•"/>
            </a:pPr>
            <a:r>
              <a:rPr lang="fr-FR" dirty="0"/>
              <a:t>Ajouter des messages/chiffres clés </a:t>
            </a:r>
            <a:endParaRPr lang="es-ES" dirty="0"/>
          </a:p>
        </p:txBody>
      </p:sp>
      <p:pic>
        <p:nvPicPr>
          <p:cNvPr id="6" name="Image 5">
            <a:extLst>
              <a:ext uri="{FF2B5EF4-FFF2-40B4-BE49-F238E27FC236}">
                <a16:creationId xmlns:a16="http://schemas.microsoft.com/office/drawing/2014/main" id="{DF4E8611-0B5B-47D3-A7FD-F34FB7B7487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4997080" y="1586781"/>
            <a:ext cx="1897565" cy="2026068"/>
          </a:xfrm>
          <a:prstGeom prst="rect">
            <a:avLst/>
          </a:prstGeom>
        </p:spPr>
      </p:pic>
      <p:pic>
        <p:nvPicPr>
          <p:cNvPr id="9" name="Image 8">
            <a:extLst>
              <a:ext uri="{FF2B5EF4-FFF2-40B4-BE49-F238E27FC236}">
                <a16:creationId xmlns:a16="http://schemas.microsoft.com/office/drawing/2014/main" id="{6B9B39F7-03EE-4985-8C9C-F0EDC347484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a:off x="9586403" y="1044755"/>
            <a:ext cx="1456316" cy="2451640"/>
          </a:xfrm>
          <a:prstGeom prst="rect">
            <a:avLst/>
          </a:prstGeom>
        </p:spPr>
      </p:pic>
      <p:pic>
        <p:nvPicPr>
          <p:cNvPr id="11" name="Image 10">
            <a:extLst>
              <a:ext uri="{FF2B5EF4-FFF2-40B4-BE49-F238E27FC236}">
                <a16:creationId xmlns:a16="http://schemas.microsoft.com/office/drawing/2014/main" id="{18C8B574-A740-4181-A49F-F98C13432B45}"/>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tretch>
            <a:fillRect/>
          </a:stretch>
        </p:blipFill>
        <p:spPr>
          <a:xfrm>
            <a:off x="798880" y="1633672"/>
            <a:ext cx="2572127" cy="1702528"/>
          </a:xfrm>
          <a:prstGeom prst="rect">
            <a:avLst/>
          </a:prstGeom>
        </p:spPr>
      </p:pic>
      <p:sp>
        <p:nvSpPr>
          <p:cNvPr id="10" name="TextBox 7">
            <a:extLst>
              <a:ext uri="{FF2B5EF4-FFF2-40B4-BE49-F238E27FC236}">
                <a16:creationId xmlns:a16="http://schemas.microsoft.com/office/drawing/2014/main" id="{A2247DD4-E35B-45CF-9E8C-41A766DC29E4}"/>
              </a:ext>
            </a:extLst>
          </p:cNvPr>
          <p:cNvSpPr txBox="1"/>
          <p:nvPr/>
        </p:nvSpPr>
        <p:spPr>
          <a:xfrm>
            <a:off x="4536995" y="3812670"/>
            <a:ext cx="3118010" cy="2862322"/>
          </a:xfrm>
          <a:prstGeom prst="rect">
            <a:avLst/>
          </a:prstGeom>
          <a:noFill/>
        </p:spPr>
        <p:txBody>
          <a:bodyPr wrap="square" rtlCol="0">
            <a:spAutoFit/>
          </a:bodyPr>
          <a:lstStyle/>
          <a:p>
            <a:pPr algn="ctr"/>
            <a:r>
              <a:rPr lang="es-ES" dirty="0"/>
              <a:t>[NOM DU PAYS] </a:t>
            </a:r>
          </a:p>
          <a:p>
            <a:pPr marL="285750" indent="-285750" algn="ctr">
              <a:buFont typeface="Arial" panose="020B0604020202020204" pitchFamily="34" charset="0"/>
              <a:buChar char="•"/>
            </a:pPr>
            <a:r>
              <a:rPr lang="fr-FR" dirty="0"/>
              <a:t>Ajoutez une courte phrase d'introduction sur un programme / projet spécifique en utilisant le Standard X </a:t>
            </a:r>
          </a:p>
          <a:p>
            <a:pPr marL="285750" indent="-285750" algn="ctr">
              <a:buFont typeface="Arial" panose="020B0604020202020204" pitchFamily="34" charset="0"/>
              <a:buChar char="•"/>
            </a:pPr>
            <a:r>
              <a:rPr lang="fr-FR" dirty="0"/>
              <a:t>Ajouter le nom des organisations</a:t>
            </a:r>
          </a:p>
          <a:p>
            <a:pPr marL="285750" indent="-285750" algn="ctr">
              <a:buFont typeface="Arial" panose="020B0604020202020204" pitchFamily="34" charset="0"/>
              <a:buChar char="•"/>
            </a:pPr>
            <a:r>
              <a:rPr lang="fr-FR" dirty="0"/>
              <a:t>Ajouter des messages/chiffres clés </a:t>
            </a:r>
            <a:endParaRPr lang="es-ES" dirty="0"/>
          </a:p>
        </p:txBody>
      </p:sp>
      <p:sp>
        <p:nvSpPr>
          <p:cNvPr id="12" name="TextBox 7">
            <a:extLst>
              <a:ext uri="{FF2B5EF4-FFF2-40B4-BE49-F238E27FC236}">
                <a16:creationId xmlns:a16="http://schemas.microsoft.com/office/drawing/2014/main" id="{269797CA-D2BB-4A54-8D61-5C98D74A2A0F}"/>
              </a:ext>
            </a:extLst>
          </p:cNvPr>
          <p:cNvSpPr txBox="1"/>
          <p:nvPr/>
        </p:nvSpPr>
        <p:spPr>
          <a:xfrm>
            <a:off x="8644470" y="3812670"/>
            <a:ext cx="3118010" cy="2862322"/>
          </a:xfrm>
          <a:prstGeom prst="rect">
            <a:avLst/>
          </a:prstGeom>
          <a:noFill/>
        </p:spPr>
        <p:txBody>
          <a:bodyPr wrap="square" rtlCol="0">
            <a:spAutoFit/>
          </a:bodyPr>
          <a:lstStyle/>
          <a:p>
            <a:pPr algn="ctr"/>
            <a:r>
              <a:rPr lang="es-ES" dirty="0"/>
              <a:t>[NOM DU PAYS] </a:t>
            </a:r>
          </a:p>
          <a:p>
            <a:pPr marL="285750" indent="-285750" algn="ctr">
              <a:buFont typeface="Arial" panose="020B0604020202020204" pitchFamily="34" charset="0"/>
              <a:buChar char="•"/>
            </a:pPr>
            <a:r>
              <a:rPr lang="fr-FR" dirty="0"/>
              <a:t>Ajoutez une courte phrase d'introduction sur un programme / projet spécifique en utilisant le Standard X </a:t>
            </a:r>
          </a:p>
          <a:p>
            <a:pPr marL="285750" indent="-285750" algn="ctr">
              <a:buFont typeface="Arial" panose="020B0604020202020204" pitchFamily="34" charset="0"/>
              <a:buChar char="•"/>
            </a:pPr>
            <a:r>
              <a:rPr lang="fr-FR" dirty="0"/>
              <a:t>Ajouter le nom des organisations</a:t>
            </a:r>
          </a:p>
          <a:p>
            <a:pPr marL="285750" indent="-285750" algn="ctr">
              <a:buFont typeface="Arial" panose="020B0604020202020204" pitchFamily="34" charset="0"/>
              <a:buChar char="•"/>
            </a:pPr>
            <a:r>
              <a:rPr lang="fr-FR" dirty="0"/>
              <a:t>Ajouter des messages/chiffres clés </a:t>
            </a:r>
            <a:endParaRPr lang="es-ES" dirty="0"/>
          </a:p>
        </p:txBody>
      </p:sp>
    </p:spTree>
    <p:extLst>
      <p:ext uri="{BB962C8B-B14F-4D97-AF65-F5344CB8AC3E}">
        <p14:creationId xmlns:p14="http://schemas.microsoft.com/office/powerpoint/2010/main" val="430287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25"/>
          <p:cNvSpPr txBox="1">
            <a:spLocks noGrp="1"/>
          </p:cNvSpPr>
          <p:nvPr>
            <p:ph type="title"/>
          </p:nvPr>
        </p:nvSpPr>
        <p:spPr>
          <a:xfrm>
            <a:off x="680802" y="275189"/>
            <a:ext cx="972406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3600"/>
              <a:buFont typeface="Helvetica Neue"/>
              <a:buNone/>
            </a:pPr>
            <a:r>
              <a:rPr lang="fr-FR" sz="4100" dirty="0"/>
              <a:t>Vous avez besoin de plus que </a:t>
            </a:r>
            <a:br>
              <a:rPr lang="fr-FR" sz="4100" dirty="0"/>
            </a:br>
            <a:r>
              <a:rPr lang="fr-FR" sz="4100" dirty="0"/>
              <a:t>la version papier</a:t>
            </a:r>
            <a:r>
              <a:rPr lang="en-US" sz="4100" dirty="0"/>
              <a:t>?</a:t>
            </a:r>
            <a:endParaRPr sz="4100" dirty="0"/>
          </a:p>
        </p:txBody>
      </p:sp>
      <p:sp>
        <p:nvSpPr>
          <p:cNvPr id="469" name="Google Shape;469;p25"/>
          <p:cNvSpPr txBox="1">
            <a:spLocks noGrp="1"/>
          </p:cNvSpPr>
          <p:nvPr>
            <p:ph sz="half" idx="1"/>
          </p:nvPr>
        </p:nvSpPr>
        <p:spPr>
          <a:xfrm>
            <a:off x="680802" y="1367983"/>
            <a:ext cx="8320791" cy="5268792"/>
          </a:xfrm>
          <a:prstGeom prst="rect">
            <a:avLst/>
          </a:prstGeom>
          <a:noFill/>
          <a:ln>
            <a:noFill/>
          </a:ln>
        </p:spPr>
        <p:txBody>
          <a:bodyPr spcFirstLastPara="1" wrap="square" lIns="91425" tIns="45700" rIns="91425" bIns="45700" anchor="t" anchorCtr="0">
            <a:noAutofit/>
          </a:bodyPr>
          <a:lstStyle/>
          <a:p>
            <a:pPr marL="0" lvl="0" indent="0">
              <a:spcAft>
                <a:spcPts val="1200"/>
              </a:spcAft>
              <a:buSzPts val="2800"/>
              <a:buNone/>
            </a:pPr>
            <a:endParaRPr lang="en-GB" sz="2400" dirty="0"/>
          </a:p>
          <a:p>
            <a:pPr marL="0" lvl="0" indent="0">
              <a:spcAft>
                <a:spcPts val="1200"/>
              </a:spcAft>
              <a:buSzPts val="2800"/>
              <a:buNone/>
            </a:pPr>
            <a:r>
              <a:rPr lang="en-GB" sz="2400" dirty="0"/>
              <a:t>Sur le site de </a:t>
            </a:r>
            <a:r>
              <a:rPr lang="en-GB" sz="2400" dirty="0" err="1"/>
              <a:t>l’Alliance</a:t>
            </a:r>
            <a:r>
              <a:rPr lang="en-GB" sz="2400" dirty="0"/>
              <a:t> </a:t>
            </a:r>
          </a:p>
          <a:p>
            <a:pPr marL="985838" lvl="1" indent="-312738">
              <a:buFont typeface="Wingdings" pitchFamily="2" charset="2"/>
              <a:buChar char="Ø"/>
            </a:pPr>
            <a:r>
              <a:rPr lang="en-GB" sz="1600" dirty="0"/>
              <a:t>Version PDF</a:t>
            </a:r>
          </a:p>
          <a:p>
            <a:pPr marL="985838" lvl="1" indent="-312738">
              <a:buFont typeface="Wingdings" pitchFamily="2" charset="2"/>
              <a:buChar char="Ø"/>
            </a:pPr>
            <a:r>
              <a:rPr lang="fr-FR" sz="1600" dirty="0"/>
              <a:t>Briefing &amp; Pack de mise en œuvre</a:t>
            </a:r>
            <a:endParaRPr lang="en-GB" sz="1600" dirty="0"/>
          </a:p>
          <a:p>
            <a:pPr marL="985838" lvl="1" indent="-312738">
              <a:buFont typeface="Wingdings" pitchFamily="2" charset="2"/>
              <a:buChar char="Ø"/>
            </a:pPr>
            <a:r>
              <a:rPr lang="en-GB" sz="1600" dirty="0"/>
              <a:t>Résumé de 25 pages</a:t>
            </a:r>
          </a:p>
          <a:p>
            <a:pPr marL="985838" lvl="1" indent="-312738">
              <a:buFont typeface="Wingdings" pitchFamily="2" charset="2"/>
              <a:buChar char="Ø"/>
            </a:pPr>
            <a:r>
              <a:rPr lang="en-GB" sz="1600" dirty="0" err="1"/>
              <a:t>Cours</a:t>
            </a:r>
            <a:r>
              <a:rPr lang="en-GB" sz="1600" dirty="0"/>
              <a:t> </a:t>
            </a:r>
            <a:r>
              <a:rPr lang="en-GB" sz="1600" dirty="0" err="1"/>
              <a:t>en</a:t>
            </a:r>
            <a:r>
              <a:rPr lang="en-GB" sz="1600" dirty="0"/>
              <a:t> </a:t>
            </a:r>
            <a:r>
              <a:rPr lang="en-GB" sz="1600" dirty="0" err="1"/>
              <a:t>ligne</a:t>
            </a:r>
            <a:endParaRPr lang="en-GB" sz="1600" dirty="0"/>
          </a:p>
          <a:p>
            <a:pPr marL="985838" lvl="1" indent="-312738">
              <a:buFont typeface="Wingdings" pitchFamily="2" charset="2"/>
              <a:buChar char="Ø"/>
            </a:pPr>
            <a:r>
              <a:rPr lang="en-GB" sz="1600" dirty="0"/>
              <a:t>YouTube videos</a:t>
            </a:r>
          </a:p>
          <a:p>
            <a:pPr marL="985838" lvl="1" indent="-312738">
              <a:buFont typeface="Wingdings" pitchFamily="2" charset="2"/>
              <a:buChar char="Ø"/>
            </a:pPr>
            <a:r>
              <a:rPr lang="fr-FR" sz="1600" dirty="0"/>
              <a:t>Une galerie de standards illustrés</a:t>
            </a:r>
            <a:endParaRPr lang="en-GB" sz="1600" dirty="0"/>
          </a:p>
          <a:p>
            <a:pPr marL="9525" lvl="1" indent="0">
              <a:spcBef>
                <a:spcPts val="1200"/>
              </a:spcBef>
              <a:buNone/>
              <a:tabLst>
                <a:tab pos="703263" algn="l"/>
              </a:tabLst>
            </a:pPr>
            <a:r>
              <a:rPr lang="en-GB" sz="2000" dirty="0">
                <a:solidFill>
                  <a:srgbClr val="00B0F0"/>
                </a:solidFill>
              </a:rPr>
              <a:t>	👉</a:t>
            </a:r>
            <a:r>
              <a:rPr lang="en-GB" sz="1600" dirty="0">
                <a:solidFill>
                  <a:srgbClr val="00B0F0"/>
                </a:solidFill>
              </a:rPr>
              <a:t>  </a:t>
            </a:r>
            <a:r>
              <a:rPr lang="en-GB" sz="1600" dirty="0">
                <a:solidFill>
                  <a:srgbClr val="00B0F0"/>
                </a:solidFill>
                <a:hlinkClick r:id="rId3"/>
              </a:rPr>
              <a:t>www.AllianceCPHA.org</a:t>
            </a:r>
            <a:endParaRPr lang="en-GB" sz="1600" dirty="0">
              <a:solidFill>
                <a:srgbClr val="00B0F0"/>
              </a:solidFill>
            </a:endParaRPr>
          </a:p>
          <a:p>
            <a:pPr marL="9525" lvl="1" indent="0">
              <a:spcBef>
                <a:spcPts val="1200"/>
              </a:spcBef>
              <a:buNone/>
              <a:tabLst>
                <a:tab pos="703263" algn="l"/>
              </a:tabLst>
            </a:pPr>
            <a:r>
              <a:rPr lang="fr-FR" sz="2400" dirty="0"/>
              <a:t>Sur le site du</a:t>
            </a:r>
            <a:r>
              <a:rPr lang="en-GB" sz="2400" dirty="0"/>
              <a:t> </a:t>
            </a:r>
            <a:r>
              <a:rPr lang="en-GB" sz="2400" dirty="0" err="1"/>
              <a:t>Partenariat</a:t>
            </a:r>
            <a:r>
              <a:rPr lang="en-GB" sz="2400" dirty="0"/>
              <a:t> pour les </a:t>
            </a:r>
            <a:r>
              <a:rPr lang="en-GB" sz="2400"/>
              <a:t>normes</a:t>
            </a:r>
            <a:r>
              <a:rPr lang="en-GB" sz="2400" dirty="0"/>
              <a:t> </a:t>
            </a:r>
            <a:r>
              <a:rPr lang="en-GB" sz="2400" dirty="0" err="1"/>
              <a:t>humanitaires</a:t>
            </a:r>
            <a:endParaRPr lang="en-GB" sz="2400" dirty="0"/>
          </a:p>
          <a:p>
            <a:pPr marL="295275" lvl="1" indent="-285750">
              <a:spcBef>
                <a:spcPts val="1200"/>
              </a:spcBef>
              <a:tabLst>
                <a:tab pos="703263" algn="l"/>
              </a:tabLst>
            </a:pPr>
            <a:r>
              <a:rPr lang="en-GB" sz="1600" dirty="0"/>
              <a:t>HSP Applications pour telephones et </a:t>
            </a:r>
            <a:r>
              <a:rPr lang="en-GB" sz="1600" dirty="0" err="1"/>
              <a:t>tablettes</a:t>
            </a:r>
            <a:endParaRPr lang="en-GB" sz="1600" dirty="0"/>
          </a:p>
          <a:p>
            <a:pPr marL="0" indent="0">
              <a:spcBef>
                <a:spcPts val="1200"/>
              </a:spcBef>
              <a:buSzPts val="2800"/>
              <a:buNone/>
              <a:tabLst>
                <a:tab pos="663575" algn="l"/>
              </a:tabLst>
            </a:pPr>
            <a:r>
              <a:rPr lang="en-GB" sz="1600" dirty="0">
                <a:solidFill>
                  <a:srgbClr val="00B0F0"/>
                </a:solidFill>
              </a:rPr>
              <a:t>	</a:t>
            </a:r>
            <a:r>
              <a:rPr lang="en-GB" sz="2000" dirty="0">
                <a:solidFill>
                  <a:srgbClr val="00B0F0"/>
                </a:solidFill>
              </a:rPr>
              <a:t>👉</a:t>
            </a:r>
            <a:r>
              <a:rPr lang="en-GB" sz="1600" dirty="0">
                <a:solidFill>
                  <a:srgbClr val="00B0F0"/>
                </a:solidFill>
              </a:rPr>
              <a:t>  www.HumanitarianStandardsPartnership.org</a:t>
            </a:r>
          </a:p>
          <a:p>
            <a:pPr marL="0" lvl="0" indent="0" algn="l" rtl="0">
              <a:lnSpc>
                <a:spcPct val="90000"/>
              </a:lnSpc>
              <a:spcBef>
                <a:spcPts val="1000"/>
              </a:spcBef>
              <a:spcAft>
                <a:spcPts val="0"/>
              </a:spcAft>
              <a:buSzPts val="2800"/>
              <a:buNone/>
            </a:pPr>
            <a:endParaRPr lang="en-GB" sz="1600" dirty="0"/>
          </a:p>
        </p:txBody>
      </p:sp>
      <p:pic>
        <p:nvPicPr>
          <p:cNvPr id="471" name="Google Shape;471;p25"/>
          <p:cNvPicPr preferRelativeResize="0"/>
          <p:nvPr/>
        </p:nvPicPr>
        <p:blipFill>
          <a:blip r:embed="rId4">
            <a:extLst>
              <a:ext uri="{28A0092B-C50C-407E-A947-70E740481C1C}">
                <a14:useLocalDpi xmlns:a14="http://schemas.microsoft.com/office/drawing/2010/main" val="0"/>
              </a:ext>
            </a:extLst>
          </a:blip>
          <a:stretch/>
        </p:blipFill>
        <p:spPr>
          <a:xfrm>
            <a:off x="9535849" y="5258587"/>
            <a:ext cx="1400375" cy="1416533"/>
          </a:xfrm>
          <a:prstGeom prst="rect">
            <a:avLst/>
          </a:prstGeom>
          <a:noFill/>
          <a:ln>
            <a:noFill/>
          </a:ln>
        </p:spPr>
      </p:pic>
      <p:pic>
        <p:nvPicPr>
          <p:cNvPr id="8" name="Image 6">
            <a:extLst>
              <a:ext uri="{FF2B5EF4-FFF2-40B4-BE49-F238E27FC236}">
                <a16:creationId xmlns:a16="http://schemas.microsoft.com/office/drawing/2014/main" id="{1C868B68-BBF2-169C-E237-1C0286216D35}"/>
              </a:ext>
            </a:extLst>
          </p:cNvPr>
          <p:cNvPicPr>
            <a:picLocks noChangeAspect="1"/>
          </p:cNvPicPr>
          <p:nvPr/>
        </p:nvPicPr>
        <p:blipFill>
          <a:blip r:embed="rId5"/>
          <a:stretch>
            <a:fillRect/>
          </a:stretch>
        </p:blipFill>
        <p:spPr>
          <a:xfrm rot="822444">
            <a:off x="6375187" y="1261421"/>
            <a:ext cx="1705541" cy="2371118"/>
          </a:xfrm>
          <a:prstGeom prst="rect">
            <a:avLst/>
          </a:prstGeom>
        </p:spPr>
      </p:pic>
      <p:pic>
        <p:nvPicPr>
          <p:cNvPr id="2" name="Google Shape;206;g145e159448a_0_0">
            <a:extLst>
              <a:ext uri="{FF2B5EF4-FFF2-40B4-BE49-F238E27FC236}">
                <a16:creationId xmlns:a16="http://schemas.microsoft.com/office/drawing/2014/main" id="{A64FD376-F935-5F7E-9FAD-AD7B5A5E3D02}"/>
              </a:ext>
            </a:extLst>
          </p:cNvPr>
          <p:cNvPicPr preferRelativeResize="0"/>
          <p:nvPr/>
        </p:nvPicPr>
        <p:blipFill>
          <a:blip r:embed="rId6">
            <a:alphaModFix/>
          </a:blip>
          <a:stretch>
            <a:fillRect/>
          </a:stretch>
        </p:blipFill>
        <p:spPr>
          <a:xfrm>
            <a:off x="9433096" y="2696095"/>
            <a:ext cx="3103774" cy="2410162"/>
          </a:xfrm>
          <a:prstGeom prst="rect">
            <a:avLst/>
          </a:prstGeom>
          <a:noFill/>
          <a:ln>
            <a:noFill/>
          </a:ln>
        </p:spPr>
      </p:pic>
    </p:spTree>
    <p:extLst>
      <p:ext uri="{BB962C8B-B14F-4D97-AF65-F5344CB8AC3E}">
        <p14:creationId xmlns:p14="http://schemas.microsoft.com/office/powerpoint/2010/main" val="2779804150"/>
      </p:ext>
    </p:extLst>
  </p:cSld>
  <p:clrMapOvr>
    <a:masterClrMapping/>
  </p:clrMapOvr>
</p:sld>
</file>

<file path=ppt/theme/theme1.xml><?xml version="1.0" encoding="utf-8"?>
<a:theme xmlns:a="http://schemas.openxmlformats.org/drawingml/2006/main" name="Office Theme">
  <a:themeElements>
    <a:clrScheme name="Custom 3">
      <a:dk1>
        <a:srgbClr val="545554"/>
      </a:dk1>
      <a:lt1>
        <a:srgbClr val="FFFFFF"/>
      </a:lt1>
      <a:dk2>
        <a:srgbClr val="212E3B"/>
      </a:dk2>
      <a:lt2>
        <a:srgbClr val="E7E6E6"/>
      </a:lt2>
      <a:accent1>
        <a:srgbClr val="02628C"/>
      </a:accent1>
      <a:accent2>
        <a:srgbClr val="0388C5"/>
      </a:accent2>
      <a:accent3>
        <a:srgbClr val="97467C"/>
      </a:accent3>
      <a:accent4>
        <a:srgbClr val="94CC7A"/>
      </a:accent4>
      <a:accent5>
        <a:srgbClr val="029FA0"/>
      </a:accent5>
      <a:accent6>
        <a:srgbClr val="405D78"/>
      </a:accent6>
      <a:hlink>
        <a:srgbClr val="67B7DB"/>
      </a:hlink>
      <a:folHlink>
        <a:srgbClr val="36A1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1621</TotalTime>
  <Words>2816</Words>
  <Application>Microsoft Office PowerPoint</Application>
  <PresentationFormat>Widescreen</PresentationFormat>
  <Paragraphs>187</Paragraphs>
  <Slides>9</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Times New Roman</vt:lpstr>
      <vt:lpstr>Wingdings</vt:lpstr>
      <vt:lpstr>Calibri</vt:lpstr>
      <vt:lpstr>Helvetica Neue</vt:lpstr>
      <vt:lpstr>Symbol</vt:lpstr>
      <vt:lpstr>Office Theme</vt:lpstr>
      <vt:lpstr>Standards Minimums pour la Protection de l’Enfance dans l’Action Humanitaire. - SMPE -</vt:lpstr>
      <vt:lpstr>But des Standards </vt:lpstr>
      <vt:lpstr>PowerPoint Presentation</vt:lpstr>
      <vt:lpstr>Travailler Ensemble</vt:lpstr>
      <vt:lpstr>Une introduction au Standard 25</vt:lpstr>
      <vt:lpstr>Actions conjointes</vt:lpstr>
      <vt:lpstr>Interventions de réponse intégrée</vt:lpstr>
      <vt:lpstr>Exemples de la Région</vt:lpstr>
      <vt:lpstr>Vous avez besoin de plus que  la version papier?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Colleen Fitzgerald</dc:creator>
  <cp:lastModifiedBy>Joanna Wedge</cp:lastModifiedBy>
  <cp:revision>227</cp:revision>
  <dcterms:created xsi:type="dcterms:W3CDTF">2017-12-20T18:51:03Z</dcterms:created>
  <dcterms:modified xsi:type="dcterms:W3CDTF">2022-12-21T16:46:13Z</dcterms:modified>
</cp:coreProperties>
</file>